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9" r:id="rId5"/>
    <p:sldId id="261" r:id="rId6"/>
    <p:sldId id="263" r:id="rId7"/>
    <p:sldId id="264" r:id="rId8"/>
    <p:sldId id="265" r:id="rId9"/>
    <p:sldId id="268" r:id="rId10"/>
    <p:sldId id="274" r:id="rId11"/>
    <p:sldId id="275" r:id="rId12"/>
    <p:sldId id="276" r:id="rId13"/>
    <p:sldId id="277" r:id="rId14"/>
    <p:sldId id="278" r:id="rId15"/>
    <p:sldId id="270" r:id="rId16"/>
    <p:sldId id="273" r:id="rId17"/>
    <p:sldId id="271" r:id="rId18"/>
    <p:sldId id="279" r:id="rId19"/>
    <p:sldId id="280" r:id="rId20"/>
    <p:sldId id="281" r:id="rId21"/>
  </p:sldIdLst>
  <p:sldSz cx="9144000" cy="5143500" type="screen16x9"/>
  <p:notesSz cx="6985000" cy="9283700"/>
  <p:defaultTextStyle>
    <a:defPPr>
      <a:defRPr lang="fr-FR"/>
    </a:defPPr>
    <a:lvl1pPr marL="0" algn="l" defTabSz="685691" rtl="0" eaLnBrk="1" latinLnBrk="0" hangingPunct="1">
      <a:defRPr sz="1400" kern="1200">
        <a:solidFill>
          <a:schemeClr val="tx1"/>
        </a:solidFill>
        <a:latin typeface="+mn-lt"/>
        <a:ea typeface="+mn-ea"/>
        <a:cs typeface="+mn-cs"/>
      </a:defRPr>
    </a:lvl1pPr>
    <a:lvl2pPr marL="342846" algn="l" defTabSz="685691" rtl="0" eaLnBrk="1" latinLnBrk="0" hangingPunct="1">
      <a:defRPr sz="1400" kern="1200">
        <a:solidFill>
          <a:schemeClr val="tx1"/>
        </a:solidFill>
        <a:latin typeface="+mn-lt"/>
        <a:ea typeface="+mn-ea"/>
        <a:cs typeface="+mn-cs"/>
      </a:defRPr>
    </a:lvl2pPr>
    <a:lvl3pPr marL="685691" algn="l" defTabSz="685691" rtl="0" eaLnBrk="1" latinLnBrk="0" hangingPunct="1">
      <a:defRPr sz="1400" kern="1200">
        <a:solidFill>
          <a:schemeClr val="tx1"/>
        </a:solidFill>
        <a:latin typeface="+mn-lt"/>
        <a:ea typeface="+mn-ea"/>
        <a:cs typeface="+mn-cs"/>
      </a:defRPr>
    </a:lvl3pPr>
    <a:lvl4pPr marL="1028537" algn="l" defTabSz="685691" rtl="0" eaLnBrk="1" latinLnBrk="0" hangingPunct="1">
      <a:defRPr sz="1400" kern="1200">
        <a:solidFill>
          <a:schemeClr val="tx1"/>
        </a:solidFill>
        <a:latin typeface="+mn-lt"/>
        <a:ea typeface="+mn-ea"/>
        <a:cs typeface="+mn-cs"/>
      </a:defRPr>
    </a:lvl4pPr>
    <a:lvl5pPr marL="1371383" algn="l" defTabSz="685691" rtl="0" eaLnBrk="1" latinLnBrk="0" hangingPunct="1">
      <a:defRPr sz="1400" kern="1200">
        <a:solidFill>
          <a:schemeClr val="tx1"/>
        </a:solidFill>
        <a:latin typeface="+mn-lt"/>
        <a:ea typeface="+mn-ea"/>
        <a:cs typeface="+mn-cs"/>
      </a:defRPr>
    </a:lvl5pPr>
    <a:lvl6pPr marL="1714229" algn="l" defTabSz="685691" rtl="0" eaLnBrk="1" latinLnBrk="0" hangingPunct="1">
      <a:defRPr sz="1400" kern="1200">
        <a:solidFill>
          <a:schemeClr val="tx1"/>
        </a:solidFill>
        <a:latin typeface="+mn-lt"/>
        <a:ea typeface="+mn-ea"/>
        <a:cs typeface="+mn-cs"/>
      </a:defRPr>
    </a:lvl6pPr>
    <a:lvl7pPr marL="2057074" algn="l" defTabSz="685691" rtl="0" eaLnBrk="1" latinLnBrk="0" hangingPunct="1">
      <a:defRPr sz="1400" kern="1200">
        <a:solidFill>
          <a:schemeClr val="tx1"/>
        </a:solidFill>
        <a:latin typeface="+mn-lt"/>
        <a:ea typeface="+mn-ea"/>
        <a:cs typeface="+mn-cs"/>
      </a:defRPr>
    </a:lvl7pPr>
    <a:lvl8pPr marL="2399920" algn="l" defTabSz="685691" rtl="0" eaLnBrk="1" latinLnBrk="0" hangingPunct="1">
      <a:defRPr sz="1400" kern="1200">
        <a:solidFill>
          <a:schemeClr val="tx1"/>
        </a:solidFill>
        <a:latin typeface="+mn-lt"/>
        <a:ea typeface="+mn-ea"/>
        <a:cs typeface="+mn-cs"/>
      </a:defRPr>
    </a:lvl8pPr>
    <a:lvl9pPr marL="2742765" algn="l" defTabSz="68569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éronique Vézina" initials="VV" lastIdx="9" clrIdx="0">
    <p:extLst>
      <p:ext uri="{19B8F6BF-5375-455C-9EA6-DF929625EA0E}">
        <p15:presenceInfo xmlns:p15="http://schemas.microsoft.com/office/powerpoint/2012/main" userId="Véronique Vézina" providerId="None"/>
      </p:ext>
    </p:extLst>
  </p:cmAuthor>
  <p:cmAuthor id="2" name="Turcotte, Claire" initials="TC" lastIdx="7" clrIdx="1">
    <p:extLst>
      <p:ext uri="{19B8F6BF-5375-455C-9EA6-DF929625EA0E}">
        <p15:presenceInfo xmlns:p15="http://schemas.microsoft.com/office/powerpoint/2012/main" userId="S-1-5-21-3033687561-270600948-3808471564-13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E7E6E6"/>
    <a:srgbClr val="EAE7E0"/>
    <a:srgbClr val="00D1B7"/>
    <a:srgbClr val="2FCEB4"/>
    <a:srgbClr val="363636"/>
    <a:srgbClr val="FDD661"/>
    <a:srgbClr val="FCD661"/>
    <a:srgbClr val="F2F2F2"/>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3" autoAdjust="0"/>
    <p:restoredTop sz="94784" autoAdjust="0"/>
  </p:normalViewPr>
  <p:slideViewPr>
    <p:cSldViewPr snapToObjects="1">
      <p:cViewPr varScale="1">
        <p:scale>
          <a:sx n="95" d="100"/>
          <a:sy n="95" d="100"/>
        </p:scale>
        <p:origin x="972" y="90"/>
      </p:cViewPr>
      <p:guideLst>
        <p:guide orient="horz"/>
        <p:guide pos="2880"/>
      </p:guideLst>
    </p:cSldViewPr>
  </p:slideViewPr>
  <p:outlineViewPr>
    <p:cViewPr>
      <p:scale>
        <a:sx n="33" d="100"/>
        <a:sy n="33" d="100"/>
      </p:scale>
      <p:origin x="53" y="0"/>
    </p:cViewPr>
  </p:outlineViewPr>
  <p:notesTextViewPr>
    <p:cViewPr>
      <p:scale>
        <a:sx n="1" d="1"/>
        <a:sy n="1" d="1"/>
      </p:scale>
      <p:origin x="0" y="0"/>
    </p:cViewPr>
  </p:notesTextViewPr>
  <p:sorterViewPr>
    <p:cViewPr>
      <p:scale>
        <a:sx n="66" d="100"/>
        <a:sy n="66" d="100"/>
      </p:scale>
      <p:origin x="0" y="0"/>
    </p:cViewPr>
  </p:sorterViewPr>
  <p:notesViewPr>
    <p:cSldViewPr snapToObjects="1">
      <p:cViewPr varScale="1">
        <p:scale>
          <a:sx n="84" d="100"/>
          <a:sy n="84" d="100"/>
        </p:scale>
        <p:origin x="-3774"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05T15:59:48.922" idx="3">
    <p:pos x="3125" y="2146"/>
    <p:text>terme déconseillé pour assignation à produire: remplacer?</p:text>
    <p:extLst>
      <p:ext uri="{C676402C-5697-4E1C-873F-D02D1690AC5C}">
        <p15:threadingInfo xmlns:p15="http://schemas.microsoft.com/office/powerpoint/2012/main" timeZoneBias="300"/>
      </p:ext>
    </p:extLst>
  </p:cm>
  <p:cm authorId="2" dt="2018-01-10T13:45:56.247" idx="4">
    <p:pos x="3125" y="2282"/>
    <p:text>Utilisé en droit. Terme connu du milieu juridique</p:text>
    <p:extLst>
      <p:ext uri="{C676402C-5697-4E1C-873F-D02D1690AC5C}">
        <p15:threadingInfo xmlns:p15="http://schemas.microsoft.com/office/powerpoint/2012/main" timeZoneBias="300">
          <p15:parentCm authorId="1" idx="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fr-FR"/>
          </a:p>
        </p:txBody>
      </p:sp>
      <p:sp>
        <p:nvSpPr>
          <p:cNvPr id="3" name="Espace réservé de la date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FBD99139-67B5-0240-B167-5B7E1DED081A}" type="datetimeFigureOut">
              <a:rPr lang="fr-FR" smtClean="0"/>
              <a:pPr/>
              <a:t>18/01/2018</a:t>
            </a:fld>
            <a:endParaRPr lang="fr-FR"/>
          </a:p>
        </p:txBody>
      </p:sp>
      <p:sp>
        <p:nvSpPr>
          <p:cNvPr id="4" name="Espace réservé du pied de page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fr-FR"/>
              <a:t>Nom de la Vice-présidence</a:t>
            </a:r>
          </a:p>
        </p:txBody>
      </p:sp>
      <p:sp>
        <p:nvSpPr>
          <p:cNvPr id="5" name="Espace réservé du numéro de diapositive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6BBAF5F-FFF7-B84E-BF1C-32DE0F2FCFDF}" type="slidenum">
              <a:rPr lang="fr-FR" smtClean="0"/>
              <a:pPr/>
              <a:t>‹N°›</a:t>
            </a:fld>
            <a:endParaRPr lang="fr-FR"/>
          </a:p>
        </p:txBody>
      </p:sp>
    </p:spTree>
    <p:extLst>
      <p:ext uri="{BB962C8B-B14F-4D97-AF65-F5344CB8AC3E}">
        <p14:creationId xmlns:p14="http://schemas.microsoft.com/office/powerpoint/2010/main" val="13306253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80CC5077-0156-41BC-AD04-AB05867DA99F}" type="datetimeFigureOut">
              <a:rPr lang="fr-CA" smtClean="0"/>
              <a:pPr/>
              <a:t>2018-01-18</a:t>
            </a:fld>
            <a:endParaRPr lang="fr-CA"/>
          </a:p>
        </p:txBody>
      </p:sp>
      <p:sp>
        <p:nvSpPr>
          <p:cNvPr id="4" name="Espace réservé de l'image des diapositives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r>
              <a:rPr lang="fr-CA"/>
              <a:t>Nom de la Vice-présidence</a:t>
            </a:r>
          </a:p>
        </p:txBody>
      </p:sp>
      <p:sp>
        <p:nvSpPr>
          <p:cNvPr id="7" name="Espace réservé du numéro de diapositive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E25112DC-0F94-4D8E-9568-598FA1E85747}" type="slidenum">
              <a:rPr lang="fr-CA" smtClean="0"/>
              <a:pPr/>
              <a:t>‹N°›</a:t>
            </a:fld>
            <a:endParaRPr lang="fr-CA"/>
          </a:p>
        </p:txBody>
      </p:sp>
    </p:spTree>
  </p:cSld>
  <p:clrMap bg1="lt1" tx1="dk1" bg2="lt2" tx2="dk2" accent1="accent1" accent2="accent2" accent3="accent3" accent4="accent4" accent5="accent5" accent6="accent6" hlink="hlink" folHlink="folHlink"/>
  <p:hf hdr="0" dt="0"/>
  <p:notesStyle>
    <a:lvl1pPr marL="0" algn="l" defTabSz="685691" rtl="0" eaLnBrk="1" latinLnBrk="0" hangingPunct="1">
      <a:defRPr sz="900" kern="1200">
        <a:solidFill>
          <a:schemeClr val="tx1"/>
        </a:solidFill>
        <a:latin typeface="+mn-lt"/>
        <a:ea typeface="+mn-ea"/>
        <a:cs typeface="+mn-cs"/>
      </a:defRPr>
    </a:lvl1pPr>
    <a:lvl2pPr marL="342846" algn="l" defTabSz="685691" rtl="0" eaLnBrk="1" latinLnBrk="0" hangingPunct="1">
      <a:defRPr sz="900" kern="1200">
        <a:solidFill>
          <a:schemeClr val="tx1"/>
        </a:solidFill>
        <a:latin typeface="+mn-lt"/>
        <a:ea typeface="+mn-ea"/>
        <a:cs typeface="+mn-cs"/>
      </a:defRPr>
    </a:lvl2pPr>
    <a:lvl3pPr marL="685691" algn="l" defTabSz="685691" rtl="0" eaLnBrk="1" latinLnBrk="0" hangingPunct="1">
      <a:defRPr sz="900" kern="1200">
        <a:solidFill>
          <a:schemeClr val="tx1"/>
        </a:solidFill>
        <a:latin typeface="+mn-lt"/>
        <a:ea typeface="+mn-ea"/>
        <a:cs typeface="+mn-cs"/>
      </a:defRPr>
    </a:lvl3pPr>
    <a:lvl4pPr marL="1028537" algn="l" defTabSz="685691" rtl="0" eaLnBrk="1" latinLnBrk="0" hangingPunct="1">
      <a:defRPr sz="900" kern="1200">
        <a:solidFill>
          <a:schemeClr val="tx1"/>
        </a:solidFill>
        <a:latin typeface="+mn-lt"/>
        <a:ea typeface="+mn-ea"/>
        <a:cs typeface="+mn-cs"/>
      </a:defRPr>
    </a:lvl4pPr>
    <a:lvl5pPr marL="1371383" algn="l" defTabSz="685691" rtl="0" eaLnBrk="1" latinLnBrk="0" hangingPunct="1">
      <a:defRPr sz="900" kern="1200">
        <a:solidFill>
          <a:schemeClr val="tx1"/>
        </a:solidFill>
        <a:latin typeface="+mn-lt"/>
        <a:ea typeface="+mn-ea"/>
        <a:cs typeface="+mn-cs"/>
      </a:defRPr>
    </a:lvl5pPr>
    <a:lvl6pPr marL="1714229" algn="l" defTabSz="685691" rtl="0" eaLnBrk="1" latinLnBrk="0" hangingPunct="1">
      <a:defRPr sz="900" kern="1200">
        <a:solidFill>
          <a:schemeClr val="tx1"/>
        </a:solidFill>
        <a:latin typeface="+mn-lt"/>
        <a:ea typeface="+mn-ea"/>
        <a:cs typeface="+mn-cs"/>
      </a:defRPr>
    </a:lvl6pPr>
    <a:lvl7pPr marL="2057074" algn="l" defTabSz="685691" rtl="0" eaLnBrk="1" latinLnBrk="0" hangingPunct="1">
      <a:defRPr sz="900" kern="1200">
        <a:solidFill>
          <a:schemeClr val="tx1"/>
        </a:solidFill>
        <a:latin typeface="+mn-lt"/>
        <a:ea typeface="+mn-ea"/>
        <a:cs typeface="+mn-cs"/>
      </a:defRPr>
    </a:lvl7pPr>
    <a:lvl8pPr marL="2399920" algn="l" defTabSz="685691" rtl="0" eaLnBrk="1" latinLnBrk="0" hangingPunct="1">
      <a:defRPr sz="900" kern="1200">
        <a:solidFill>
          <a:schemeClr val="tx1"/>
        </a:solidFill>
        <a:latin typeface="+mn-lt"/>
        <a:ea typeface="+mn-ea"/>
        <a:cs typeface="+mn-cs"/>
      </a:defRPr>
    </a:lvl8pPr>
    <a:lvl9pPr marL="2742765" algn="l" defTabSz="6856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pied de page 3"/>
          <p:cNvSpPr>
            <a:spLocks noGrp="1"/>
          </p:cNvSpPr>
          <p:nvPr>
            <p:ph type="ftr" sz="quarter" idx="10"/>
          </p:nvPr>
        </p:nvSpPr>
        <p:spPr/>
        <p:txBody>
          <a:bodyPr/>
          <a:lstStyle/>
          <a:p>
            <a:r>
              <a:rPr lang="fr-CA"/>
              <a:t>Nom de la Vice-présidence</a:t>
            </a:r>
          </a:p>
        </p:txBody>
      </p:sp>
      <p:sp>
        <p:nvSpPr>
          <p:cNvPr id="5" name="Espace réservé du numéro de diapositive 4"/>
          <p:cNvSpPr>
            <a:spLocks noGrp="1"/>
          </p:cNvSpPr>
          <p:nvPr>
            <p:ph type="sldNum" sz="quarter" idx="11"/>
          </p:nvPr>
        </p:nvSpPr>
        <p:spPr/>
        <p:txBody>
          <a:bodyPr/>
          <a:lstStyle/>
          <a:p>
            <a:fld id="{E25112DC-0F94-4D8E-9568-598FA1E85747}" type="slidenum">
              <a:rPr lang="fr-CA" smtClean="0"/>
              <a:pPr/>
              <a:t>1</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Préciser que la 3e partie concernant les connaissances de base et les bonnes pratiques a été faite afin de répondre à la demande des personnes ressources de l’AGCMQ, dans l’optique de répondre à un besoin des participants.</a:t>
            </a:r>
          </a:p>
          <a:p>
            <a:endParaRPr lang="fr-CA" dirty="0"/>
          </a:p>
          <a:p>
            <a:endParaRPr lang="fr-CA" b="1" i="1" u="sng" dirty="0"/>
          </a:p>
          <a:p>
            <a:endParaRPr lang="fr-CA" dirty="0"/>
          </a:p>
        </p:txBody>
      </p:sp>
      <p:sp>
        <p:nvSpPr>
          <p:cNvPr id="4" name="Espace réservé du pied de page 3"/>
          <p:cNvSpPr>
            <a:spLocks noGrp="1"/>
          </p:cNvSpPr>
          <p:nvPr>
            <p:ph type="ftr" sz="quarter" idx="10"/>
          </p:nvPr>
        </p:nvSpPr>
        <p:spPr/>
        <p:txBody>
          <a:bodyPr/>
          <a:lstStyle/>
          <a:p>
            <a:r>
              <a:rPr lang="fr-CA"/>
              <a:t>Nom de la Vice-présidence</a:t>
            </a:r>
          </a:p>
        </p:txBody>
      </p:sp>
      <p:sp>
        <p:nvSpPr>
          <p:cNvPr id="5" name="Espace réservé du numéro de diapositive 4"/>
          <p:cNvSpPr>
            <a:spLocks noGrp="1"/>
          </p:cNvSpPr>
          <p:nvPr>
            <p:ph type="sldNum" sz="quarter" idx="11"/>
          </p:nvPr>
        </p:nvSpPr>
        <p:spPr/>
        <p:txBody>
          <a:bodyPr/>
          <a:lstStyle/>
          <a:p>
            <a:fld id="{E25112DC-0F94-4D8E-9568-598FA1E85747}" type="slidenum">
              <a:rPr lang="fr-CA" smtClean="0"/>
              <a:pPr/>
              <a:t>2</a:t>
            </a:fld>
            <a:endParaRPr lang="fr-CA"/>
          </a:p>
        </p:txBody>
      </p:sp>
    </p:spTree>
    <p:extLst>
      <p:ext uri="{BB962C8B-B14F-4D97-AF65-F5344CB8AC3E}">
        <p14:creationId xmlns:p14="http://schemas.microsoft.com/office/powerpoint/2010/main" val="275525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r>
              <a:rPr lang="fr-CA"/>
              <a:t>Nom de la Vice-présidence</a:t>
            </a:r>
          </a:p>
        </p:txBody>
      </p:sp>
      <p:sp>
        <p:nvSpPr>
          <p:cNvPr id="5" name="Espace réservé du numéro de diapositive 4"/>
          <p:cNvSpPr>
            <a:spLocks noGrp="1"/>
          </p:cNvSpPr>
          <p:nvPr>
            <p:ph type="sldNum" sz="quarter" idx="11"/>
          </p:nvPr>
        </p:nvSpPr>
        <p:spPr/>
        <p:txBody>
          <a:bodyPr/>
          <a:lstStyle/>
          <a:p>
            <a:fld id="{E25112DC-0F94-4D8E-9568-598FA1E85747}" type="slidenum">
              <a:rPr lang="fr-CA" smtClean="0"/>
              <a:pPr/>
              <a:t>3</a:t>
            </a:fld>
            <a:endParaRPr lang="fr-CA"/>
          </a:p>
        </p:txBody>
      </p:sp>
    </p:spTree>
    <p:extLst>
      <p:ext uri="{BB962C8B-B14F-4D97-AF65-F5344CB8AC3E}">
        <p14:creationId xmlns:p14="http://schemas.microsoft.com/office/powerpoint/2010/main" val="259444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t>Voici quelques exemples de situations possibles :</a:t>
            </a:r>
          </a:p>
          <a:p>
            <a:pPr marL="0" indent="0">
              <a:buNone/>
            </a:pPr>
            <a:endParaRPr lang="fr-CA" sz="900" dirty="0"/>
          </a:p>
          <a:p>
            <a:pPr lvl="0"/>
            <a:r>
              <a:rPr lang="fr-CA" sz="900" dirty="0"/>
              <a:t>S’il y a une ou des sanctions en vigueur au moment de l’infraction, nous produirons une attestation mentionnant que la personne était sanctionnée. Nous ne produirons pas d’attestation spécifiant que la personne n’était pas titulaire ou bien que les droits étaient impayés même si la demande a été faite en vertu de l’article 65 ou 93.1.</a:t>
            </a:r>
          </a:p>
          <a:p>
            <a:r>
              <a:rPr lang="fr-CA" sz="900" dirty="0"/>
              <a:t> </a:t>
            </a:r>
          </a:p>
          <a:p>
            <a:pPr lvl="0"/>
            <a:r>
              <a:rPr lang="fr-CA" sz="900" dirty="0"/>
              <a:t>Lorsque le permis était expiré au moment de l’infraction et qu’il n’y avait aucune sanction, nous produirons une attestation mentionnant que la personne n’était pas titulaire d’un permis. Nous ne produirons pas d’attestation spécifiant que les droits étaient impayés.</a:t>
            </a:r>
          </a:p>
          <a:p>
            <a:r>
              <a:rPr lang="fr-CA" sz="900" dirty="0"/>
              <a:t> </a:t>
            </a:r>
          </a:p>
          <a:p>
            <a:pPr lvl="0"/>
            <a:r>
              <a:rPr lang="fr-CA" sz="900" dirty="0"/>
              <a:t>Lorsque la personne était titulaire d’un permis d’apprenti conducteur, probatoire ou restreint au moment de l’infraction, nous produirons une attestation mentionnant que la personne était titulaire de ce permis. Nous ne produirons pas d’attestation spécifiant que les droits étaient impayés, car ceux-ci sont payés à la délivrance du permis.</a:t>
            </a:r>
          </a:p>
          <a:p>
            <a:r>
              <a:rPr lang="fr-CA" sz="900" dirty="0"/>
              <a:t> </a:t>
            </a:r>
          </a:p>
          <a:p>
            <a:pPr lvl="0"/>
            <a:r>
              <a:rPr lang="fr-CA" sz="900" dirty="0"/>
              <a:t>Lorsque la personne était titulaire d’un permis de conduire au moment de l’infraction, nous produirons une attestation mentionnant que la personne était titulaire d’un permis de conduire dont les droits n’étaient pas ou étaient payés.</a:t>
            </a:r>
          </a:p>
          <a:p>
            <a:r>
              <a:rPr lang="fr-CA" sz="900" dirty="0"/>
              <a:t> </a:t>
            </a:r>
          </a:p>
          <a:p>
            <a:r>
              <a:rPr lang="fr-CA" sz="900" dirty="0"/>
              <a:t> </a:t>
            </a:r>
          </a:p>
          <a:p>
            <a:r>
              <a:rPr lang="fr-CA" sz="900" b="1" dirty="0"/>
              <a:t>N.B. Lorsque le policier consulte le CRPQ, l’information transmise respecte cette priorité.</a:t>
            </a:r>
            <a:endParaRPr lang="fr-CA" sz="900" dirty="0"/>
          </a:p>
          <a:p>
            <a:endParaRPr lang="fr-CA" dirty="0"/>
          </a:p>
        </p:txBody>
      </p:sp>
      <p:sp>
        <p:nvSpPr>
          <p:cNvPr id="4" name="Espace réservé du pied de page 3"/>
          <p:cNvSpPr>
            <a:spLocks noGrp="1"/>
          </p:cNvSpPr>
          <p:nvPr>
            <p:ph type="ftr" sz="quarter" idx="10"/>
          </p:nvPr>
        </p:nvSpPr>
        <p:spPr/>
        <p:txBody>
          <a:bodyPr/>
          <a:lstStyle/>
          <a:p>
            <a:r>
              <a:rPr lang="fr-CA"/>
              <a:t>Nom de la Vice-présidence</a:t>
            </a:r>
          </a:p>
        </p:txBody>
      </p:sp>
      <p:sp>
        <p:nvSpPr>
          <p:cNvPr id="5" name="Espace réservé du numéro de diapositive 4"/>
          <p:cNvSpPr>
            <a:spLocks noGrp="1"/>
          </p:cNvSpPr>
          <p:nvPr>
            <p:ph type="sldNum" sz="quarter" idx="11"/>
          </p:nvPr>
        </p:nvSpPr>
        <p:spPr/>
        <p:txBody>
          <a:bodyPr/>
          <a:lstStyle/>
          <a:p>
            <a:fld id="{E25112DC-0F94-4D8E-9568-598FA1E85747}" type="slidenum">
              <a:rPr lang="fr-CA" smtClean="0"/>
              <a:pPr/>
              <a:t>6</a:t>
            </a:fld>
            <a:endParaRPr lang="fr-CA"/>
          </a:p>
        </p:txBody>
      </p:sp>
    </p:spTree>
    <p:extLst>
      <p:ext uri="{BB962C8B-B14F-4D97-AF65-F5344CB8AC3E}">
        <p14:creationId xmlns:p14="http://schemas.microsoft.com/office/powerpoint/2010/main" val="330187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r>
              <a:rPr lang="fr-CA"/>
              <a:t>Nom de la Vice-présidence</a:t>
            </a:r>
          </a:p>
        </p:txBody>
      </p:sp>
      <p:sp>
        <p:nvSpPr>
          <p:cNvPr id="5" name="Espace réservé du numéro de diapositive 4"/>
          <p:cNvSpPr>
            <a:spLocks noGrp="1"/>
          </p:cNvSpPr>
          <p:nvPr>
            <p:ph type="sldNum" sz="quarter" idx="11"/>
          </p:nvPr>
        </p:nvSpPr>
        <p:spPr/>
        <p:txBody>
          <a:bodyPr/>
          <a:lstStyle/>
          <a:p>
            <a:fld id="{E25112DC-0F94-4D8E-9568-598FA1E85747}" type="slidenum">
              <a:rPr lang="fr-CA" smtClean="0"/>
              <a:pPr/>
              <a:t>16</a:t>
            </a:fld>
            <a:endParaRPr lang="fr-CA"/>
          </a:p>
        </p:txBody>
      </p:sp>
    </p:spTree>
    <p:extLst>
      <p:ext uri="{BB962C8B-B14F-4D97-AF65-F5344CB8AC3E}">
        <p14:creationId xmlns:p14="http://schemas.microsoft.com/office/powerpoint/2010/main" val="980394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1">
    <p:spTree>
      <p:nvGrpSpPr>
        <p:cNvPr id="1" name=""/>
        <p:cNvGrpSpPr/>
        <p:nvPr/>
      </p:nvGrpSpPr>
      <p:grpSpPr>
        <a:xfrm>
          <a:off x="0" y="0"/>
          <a:ext cx="0" cy="0"/>
          <a:chOff x="0" y="0"/>
          <a:chExt cx="0" cy="0"/>
        </a:xfrm>
      </p:grpSpPr>
      <p:sp>
        <p:nvSpPr>
          <p:cNvPr id="13" name="Rectangle 12"/>
          <p:cNvSpPr/>
          <p:nvPr userDrawn="1"/>
        </p:nvSpPr>
        <p:spPr>
          <a:xfrm>
            <a:off x="4167001" y="2429441"/>
            <a:ext cx="810000" cy="34289"/>
          </a:xfrm>
          <a:prstGeom prst="rect">
            <a:avLst/>
          </a:prstGeom>
          <a:solidFill>
            <a:srgbClr val="FDD6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7" name="Espace réservé du texte 26"/>
          <p:cNvSpPr>
            <a:spLocks noGrp="1"/>
          </p:cNvSpPr>
          <p:nvPr>
            <p:ph type="body" sz="quarter" idx="13" hasCustomPrompt="1"/>
          </p:nvPr>
        </p:nvSpPr>
        <p:spPr>
          <a:xfrm>
            <a:off x="1871513" y="1137741"/>
            <a:ext cx="5400300" cy="1103257"/>
          </a:xfrm>
          <a:prstGeom prst="rect">
            <a:avLst/>
          </a:prstGeom>
        </p:spPr>
        <p:txBody>
          <a:bodyPr lIns="134979" tIns="134979" rIns="134979" bIns="134979" anchor="b" anchorCtr="0">
            <a:normAutofit/>
          </a:bodyPr>
          <a:lstStyle>
            <a:lvl1pPr marL="0" indent="0" algn="ctr">
              <a:buNone/>
              <a:defRPr sz="2400" b="1" baseline="0">
                <a:solidFill>
                  <a:srgbClr val="363636"/>
                </a:solidFill>
                <a:latin typeface="Trebuchet MS" charset="0"/>
                <a:ea typeface="Trebuchet MS" charset="0"/>
                <a:cs typeface="Trebuchet MS" charset="0"/>
              </a:defRPr>
            </a:lvl1pPr>
            <a:lvl2pPr marL="342846" indent="0">
              <a:buNone/>
              <a:defRPr/>
            </a:lvl2pPr>
            <a:lvl3pPr marL="685691" indent="0">
              <a:buNone/>
              <a:defRPr/>
            </a:lvl3pPr>
            <a:lvl4pPr marL="1028537" indent="0">
              <a:buNone/>
              <a:defRPr/>
            </a:lvl4pPr>
            <a:lvl5pPr marL="1371383" indent="0">
              <a:buNone/>
              <a:defRPr/>
            </a:lvl5pPr>
          </a:lstStyle>
          <a:p>
            <a:pPr lvl="0"/>
            <a:r>
              <a:rPr lang="fr-FR" sz="3000" b="1" dirty="0">
                <a:latin typeface="Trebuchet MS" charset="0"/>
                <a:ea typeface="Trebuchet MS" charset="0"/>
                <a:cs typeface="Trebuchet MS" charset="0"/>
              </a:rPr>
              <a:t>TITRE</a:t>
            </a:r>
            <a:endParaRPr lang="fr-FR" dirty="0"/>
          </a:p>
        </p:txBody>
      </p:sp>
      <p:sp>
        <p:nvSpPr>
          <p:cNvPr id="29" name="Espace réservé du texte 28"/>
          <p:cNvSpPr>
            <a:spLocks noGrp="1"/>
          </p:cNvSpPr>
          <p:nvPr>
            <p:ph type="body" sz="quarter" idx="14" hasCustomPrompt="1"/>
          </p:nvPr>
        </p:nvSpPr>
        <p:spPr>
          <a:xfrm>
            <a:off x="1871513" y="2659462"/>
            <a:ext cx="5400300" cy="371145"/>
          </a:xfrm>
          <a:prstGeom prst="rect">
            <a:avLst/>
          </a:prstGeom>
        </p:spPr>
        <p:txBody>
          <a:bodyPr lIns="134979" tIns="134979" rIns="134979" bIns="0" anchor="b" anchorCtr="0">
            <a:normAutofit/>
          </a:bodyPr>
          <a:lstStyle>
            <a:lvl1pPr marL="0" indent="0" algn="ctr">
              <a:buNone/>
              <a:defRPr sz="1400" i="1" baseline="0">
                <a:solidFill>
                  <a:srgbClr val="363636"/>
                </a:solidFill>
                <a:latin typeface="Trebuchet MS" charset="0"/>
                <a:ea typeface="Trebuchet MS" charset="0"/>
                <a:cs typeface="Trebuchet MS" charset="0"/>
              </a:defRPr>
            </a:lvl1pPr>
            <a:lvl2pPr marL="342846" indent="0" algn="ctr">
              <a:buNone/>
              <a:defRPr sz="1400" i="1">
                <a:solidFill>
                  <a:srgbClr val="363636"/>
                </a:solidFill>
                <a:latin typeface="Trebuchet MS" charset="0"/>
                <a:ea typeface="Trebuchet MS" charset="0"/>
                <a:cs typeface="Trebuchet MS" charset="0"/>
              </a:defRPr>
            </a:lvl2pPr>
            <a:lvl3pPr marL="685691" indent="0" algn="ctr">
              <a:buNone/>
              <a:defRPr sz="1400" i="1">
                <a:solidFill>
                  <a:srgbClr val="363636"/>
                </a:solidFill>
                <a:latin typeface="Trebuchet MS" charset="0"/>
                <a:ea typeface="Trebuchet MS" charset="0"/>
                <a:cs typeface="Trebuchet MS" charset="0"/>
              </a:defRPr>
            </a:lvl3pPr>
            <a:lvl4pPr marL="1028537" indent="0" algn="ctr">
              <a:buNone/>
              <a:defRPr sz="1400" i="1">
                <a:solidFill>
                  <a:srgbClr val="363636"/>
                </a:solidFill>
                <a:latin typeface="Trebuchet MS" charset="0"/>
                <a:ea typeface="Trebuchet MS" charset="0"/>
                <a:cs typeface="Trebuchet MS" charset="0"/>
              </a:defRPr>
            </a:lvl4pPr>
            <a:lvl5pPr marL="1371383" indent="0" algn="ctr">
              <a:buNone/>
              <a:defRPr sz="1400" i="1">
                <a:solidFill>
                  <a:srgbClr val="363636"/>
                </a:solidFill>
                <a:latin typeface="Trebuchet MS" charset="0"/>
                <a:ea typeface="Trebuchet MS" charset="0"/>
                <a:cs typeface="Trebuchet MS" charset="0"/>
              </a:defRPr>
            </a:lvl5pPr>
          </a:lstStyle>
          <a:p>
            <a:pPr lvl="0"/>
            <a:r>
              <a:rPr lang="fr-FR" dirty="0"/>
              <a:t>Présenté par Prénom Nom</a:t>
            </a:r>
          </a:p>
        </p:txBody>
      </p:sp>
      <p:sp>
        <p:nvSpPr>
          <p:cNvPr id="31" name="Espace réservé du texte 30"/>
          <p:cNvSpPr>
            <a:spLocks noGrp="1"/>
          </p:cNvSpPr>
          <p:nvPr>
            <p:ph type="body" sz="quarter" idx="15" hasCustomPrompt="1"/>
          </p:nvPr>
        </p:nvSpPr>
        <p:spPr>
          <a:xfrm>
            <a:off x="1871326" y="3030606"/>
            <a:ext cx="5400675" cy="351234"/>
          </a:xfrm>
          <a:prstGeom prst="rect">
            <a:avLst/>
          </a:prstGeom>
        </p:spPr>
        <p:txBody>
          <a:bodyPr lIns="53991" tIns="0" rIns="53991" bIns="53991" anchor="ctr" anchorCtr="0">
            <a:normAutofit/>
          </a:bodyPr>
          <a:lstStyle>
            <a:lvl1pPr marL="0" indent="0" algn="ctr">
              <a:buNone/>
              <a:defRPr sz="1100" baseline="0">
                <a:solidFill>
                  <a:srgbClr val="2CC2AB"/>
                </a:solidFill>
                <a:latin typeface="Trebuchet MS" charset="0"/>
                <a:ea typeface="Trebuchet MS" charset="0"/>
                <a:cs typeface="Trebuchet MS" charset="0"/>
              </a:defRPr>
            </a:lvl1pPr>
          </a:lstStyle>
          <a:p>
            <a:pPr lvl="0"/>
            <a:r>
              <a:rPr lang="fr-FR" sz="1100" dirty="0">
                <a:latin typeface="Trebuchet MS" charset="0"/>
                <a:ea typeface="Trebuchet MS" charset="0"/>
                <a:cs typeface="Trebuchet MS" charset="0"/>
              </a:rPr>
              <a:t>23 septembre 2016</a:t>
            </a:r>
            <a:endParaRPr lang="fr-FR" dirty="0"/>
          </a:p>
        </p:txBody>
      </p:sp>
      <p:cxnSp>
        <p:nvCxnSpPr>
          <p:cNvPr id="3" name="Connecteur droit 2"/>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9" name="Image 8" descr="SAAQ2c.png"/>
          <p:cNvPicPr>
            <a:picLocks noChangeAspect="1"/>
          </p:cNvPicPr>
          <p:nvPr userDrawn="1"/>
        </p:nvPicPr>
        <p:blipFill>
          <a:blip r:embed="rId2"/>
          <a:stretch>
            <a:fillRect/>
          </a:stretch>
        </p:blipFill>
        <p:spPr>
          <a:xfrm>
            <a:off x="6984776" y="4476974"/>
            <a:ext cx="1763688" cy="676506"/>
          </a:xfrm>
          <a:prstGeom prst="rect">
            <a:avLst/>
          </a:prstGeom>
        </p:spPr>
      </p:pic>
      <p:sp>
        <p:nvSpPr>
          <p:cNvPr id="14" name="Rectangle 125"/>
          <p:cNvSpPr>
            <a:spLocks noGrp="1" noChangeArrowheads="1"/>
          </p:cNvSpPr>
          <p:nvPr>
            <p:ph type="ftr" sz="quarter" idx="11"/>
          </p:nvPr>
        </p:nvSpPr>
        <p:spPr>
          <a:xfrm>
            <a:off x="226120" y="4647976"/>
            <a:ext cx="3714750" cy="300038"/>
          </a:xfrm>
          <a:prstGeom prst="rect">
            <a:avLst/>
          </a:prstGeom>
        </p:spPr>
        <p:txBody>
          <a:bodyPr/>
          <a:lstStyle>
            <a:lvl1pPr algn="l">
              <a:defRPr sz="800">
                <a:solidFill>
                  <a:srgbClr val="797979"/>
                </a:solidFill>
                <a:latin typeface="Trebuchet MS" pitchFamily="34" charset="0"/>
              </a:defRPr>
            </a:lvl1pPr>
          </a:lstStyle>
          <a:p>
            <a:pPr>
              <a:defRPr/>
            </a:pPr>
            <a:r>
              <a:rPr lang="fr-FR"/>
              <a:t>Vice-présidence</a:t>
            </a:r>
            <a:endParaRPr lang="fr-FR" dirty="0"/>
          </a:p>
        </p:txBody>
      </p:sp>
      <p:sp>
        <p:nvSpPr>
          <p:cNvPr id="10"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83782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2">
    <p:spTree>
      <p:nvGrpSpPr>
        <p:cNvPr id="1" name=""/>
        <p:cNvGrpSpPr/>
        <p:nvPr/>
      </p:nvGrpSpPr>
      <p:grpSpPr>
        <a:xfrm>
          <a:off x="0" y="0"/>
          <a:ext cx="0" cy="0"/>
          <a:chOff x="0" y="0"/>
          <a:chExt cx="0" cy="0"/>
        </a:xfrm>
      </p:grpSpPr>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305992" y="1545636"/>
            <a:ext cx="7560840" cy="810091"/>
          </a:xfrm>
          <a:prstGeom prst="rect">
            <a:avLst/>
          </a:prstGeom>
        </p:spPr>
        <p:txBody>
          <a:bodyPr lIns="68569" tIns="35094" rIns="68569" bIns="35094">
            <a:noAutofit/>
          </a:bodyPr>
          <a:lstStyle>
            <a:lvl1pPr marL="0" indent="0" algn="l">
              <a:buNone/>
              <a:defRPr sz="16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 </a:t>
            </a:r>
            <a:r>
              <a:rPr lang="fr-FR" dirty="0" err="1"/>
              <a:t>dapibus</a:t>
            </a:r>
            <a:r>
              <a:rPr lang="fr-FR" dirty="0"/>
              <a:t> </a:t>
            </a:r>
            <a:r>
              <a:rPr lang="fr-FR" dirty="0" err="1"/>
              <a:t>fringilla</a:t>
            </a:r>
            <a:r>
              <a:rPr lang="fr-FR" dirty="0"/>
              <a:t> </a:t>
            </a:r>
            <a:r>
              <a:rPr lang="fr-FR" dirty="0" err="1"/>
              <a:t>lorem</a:t>
            </a:r>
            <a:r>
              <a:rPr lang="fr-FR" dirty="0"/>
              <a:t> </a:t>
            </a:r>
            <a:r>
              <a:rPr lang="fr-FR" dirty="0" err="1"/>
              <a:t>nibh</a:t>
            </a:r>
            <a:r>
              <a:rPr lang="fr-FR" dirty="0"/>
              <a:t> </a:t>
            </a:r>
            <a:r>
              <a:rPr lang="fr-FR" dirty="0" err="1"/>
              <a:t>sed</a:t>
            </a:r>
            <a:r>
              <a:rPr lang="fr-FR" dirty="0"/>
              <a:t> </a:t>
            </a:r>
            <a:r>
              <a:rPr lang="fr-FR" dirty="0" err="1"/>
              <a:t>ligula</a:t>
            </a:r>
            <a:r>
              <a:rPr lang="fr-FR" dirty="0"/>
              <a:t>.</a:t>
            </a:r>
          </a:p>
          <a:p>
            <a:pPr lvl="0"/>
            <a:r>
              <a:rPr lang="fr-FR" dirty="0" err="1"/>
              <a:t>Vivamus</a:t>
            </a:r>
            <a:r>
              <a:rPr lang="fr-FR" dirty="0"/>
              <a:t> </a:t>
            </a:r>
            <a:r>
              <a:rPr lang="fr-FR" dirty="0" err="1"/>
              <a:t>laoreet</a:t>
            </a:r>
            <a:r>
              <a:rPr lang="fr-FR" dirty="0"/>
              <a:t> </a:t>
            </a:r>
            <a:r>
              <a:rPr lang="fr-FR" dirty="0" err="1"/>
              <a:t>quis</a:t>
            </a:r>
            <a:r>
              <a:rPr lang="fr-FR" dirty="0"/>
              <a:t> ex non </a:t>
            </a:r>
            <a:r>
              <a:rPr lang="fr-FR" dirty="0" err="1"/>
              <a:t>iaculis</a:t>
            </a:r>
            <a:r>
              <a:rPr lang="fr-FR" dirty="0"/>
              <a:t>. </a:t>
            </a:r>
            <a:r>
              <a:rPr lang="fr-FR" dirty="0" err="1"/>
              <a:t>Nullam</a:t>
            </a:r>
            <a:r>
              <a:rPr lang="fr-FR" dirty="0"/>
              <a:t> et </a:t>
            </a:r>
            <a:r>
              <a:rPr lang="fr-FR" dirty="0" err="1"/>
              <a:t>pellentesque</a:t>
            </a:r>
            <a:r>
              <a:rPr lang="fr-FR" dirty="0"/>
              <a:t> </a:t>
            </a:r>
            <a:r>
              <a:rPr lang="fr-FR" dirty="0" err="1"/>
              <a:t>enim</a:t>
            </a:r>
            <a:r>
              <a:rPr lang="fr-FR" dirty="0"/>
              <a:t>.</a:t>
            </a:r>
          </a:p>
        </p:txBody>
      </p:sp>
      <p:sp>
        <p:nvSpPr>
          <p:cNvPr id="7" name="Espace réservé du texte 6"/>
          <p:cNvSpPr>
            <a:spLocks noGrp="1"/>
          </p:cNvSpPr>
          <p:nvPr>
            <p:ph type="body" sz="quarter" idx="17"/>
          </p:nvPr>
        </p:nvSpPr>
        <p:spPr>
          <a:xfrm>
            <a:off x="305992" y="2463738"/>
            <a:ext cx="7560841"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baseline="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contenu 3">
    <p:spTree>
      <p:nvGrpSpPr>
        <p:cNvPr id="1" name=""/>
        <p:cNvGrpSpPr/>
        <p:nvPr/>
      </p:nvGrpSpPr>
      <p:grpSpPr>
        <a:xfrm>
          <a:off x="0" y="0"/>
          <a:ext cx="0" cy="0"/>
          <a:chOff x="0" y="0"/>
          <a:chExt cx="0" cy="0"/>
        </a:xfrm>
      </p:grpSpPr>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305992" y="1545636"/>
            <a:ext cx="7560840" cy="810091"/>
          </a:xfrm>
          <a:prstGeom prst="rect">
            <a:avLst/>
          </a:prstGeom>
        </p:spPr>
        <p:txBody>
          <a:bodyPr lIns="68569" tIns="35094" rIns="68569" bIns="35094">
            <a:noAutofit/>
          </a:bodyPr>
          <a:lstStyle>
            <a:lvl1pPr marL="0" indent="0" algn="l">
              <a:buNone/>
              <a:defRPr sz="16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 </a:t>
            </a:r>
            <a:r>
              <a:rPr lang="fr-FR" dirty="0" err="1"/>
              <a:t>dapibus</a:t>
            </a:r>
            <a:r>
              <a:rPr lang="fr-FR" dirty="0"/>
              <a:t> </a:t>
            </a:r>
            <a:r>
              <a:rPr lang="fr-FR" dirty="0" err="1"/>
              <a:t>fringilla</a:t>
            </a:r>
            <a:r>
              <a:rPr lang="fr-FR" dirty="0"/>
              <a:t> </a:t>
            </a:r>
            <a:r>
              <a:rPr lang="fr-FR" dirty="0" err="1"/>
              <a:t>lorem</a:t>
            </a:r>
            <a:r>
              <a:rPr lang="fr-FR" dirty="0"/>
              <a:t> </a:t>
            </a:r>
            <a:r>
              <a:rPr lang="fr-FR" dirty="0" err="1"/>
              <a:t>nibh</a:t>
            </a:r>
            <a:r>
              <a:rPr lang="fr-FR" dirty="0"/>
              <a:t> </a:t>
            </a:r>
            <a:r>
              <a:rPr lang="fr-FR" dirty="0" err="1"/>
              <a:t>sed</a:t>
            </a:r>
            <a:r>
              <a:rPr lang="fr-FR" dirty="0"/>
              <a:t> </a:t>
            </a:r>
            <a:r>
              <a:rPr lang="fr-FR" dirty="0" err="1"/>
              <a:t>ligula</a:t>
            </a:r>
            <a:r>
              <a:rPr lang="fr-FR" dirty="0"/>
              <a:t>.</a:t>
            </a:r>
          </a:p>
          <a:p>
            <a:pPr lvl="0"/>
            <a:r>
              <a:rPr lang="fr-FR" dirty="0" err="1"/>
              <a:t>Vivamus</a:t>
            </a:r>
            <a:r>
              <a:rPr lang="fr-FR" dirty="0"/>
              <a:t> </a:t>
            </a:r>
            <a:r>
              <a:rPr lang="fr-FR" dirty="0" err="1"/>
              <a:t>laoreet</a:t>
            </a:r>
            <a:r>
              <a:rPr lang="fr-FR" dirty="0"/>
              <a:t> </a:t>
            </a:r>
            <a:r>
              <a:rPr lang="fr-FR" dirty="0" err="1"/>
              <a:t>quis</a:t>
            </a:r>
            <a:r>
              <a:rPr lang="fr-FR" dirty="0"/>
              <a:t> ex non </a:t>
            </a:r>
            <a:r>
              <a:rPr lang="fr-FR" dirty="0" err="1"/>
              <a:t>iaculis</a:t>
            </a:r>
            <a:r>
              <a:rPr lang="fr-FR" dirty="0"/>
              <a:t>. </a:t>
            </a:r>
            <a:r>
              <a:rPr lang="fr-FR" dirty="0" err="1"/>
              <a:t>Nullam</a:t>
            </a:r>
            <a:r>
              <a:rPr lang="fr-FR" dirty="0"/>
              <a:t> et </a:t>
            </a:r>
            <a:r>
              <a:rPr lang="fr-FR" dirty="0" err="1"/>
              <a:t>pellentesque</a:t>
            </a:r>
            <a:r>
              <a:rPr lang="fr-FR" dirty="0"/>
              <a:t> </a:t>
            </a:r>
            <a:r>
              <a:rPr lang="fr-FR" dirty="0" err="1"/>
              <a:t>enim</a:t>
            </a:r>
            <a:r>
              <a:rPr lang="fr-FR" dirty="0"/>
              <a:t>.</a:t>
            </a:r>
          </a:p>
        </p:txBody>
      </p:sp>
      <p:sp>
        <p:nvSpPr>
          <p:cNvPr id="7" name="Espace réservé du texte 6"/>
          <p:cNvSpPr>
            <a:spLocks noGrp="1"/>
          </p:cNvSpPr>
          <p:nvPr>
            <p:ph type="body" sz="quarter" idx="17"/>
          </p:nvPr>
        </p:nvSpPr>
        <p:spPr>
          <a:xfrm>
            <a:off x="305992" y="2463738"/>
            <a:ext cx="7560841"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cxnSp>
        <p:nvCxnSpPr>
          <p:cNvPr id="9" name="Connecteur droit 8"/>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11" name="Image 10"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4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EAE7E0">
              <a:alpha val="82000"/>
            </a:srgb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305992" y="1545636"/>
            <a:ext cx="7560840" cy="810091"/>
          </a:xfrm>
          <a:prstGeom prst="rect">
            <a:avLst/>
          </a:prstGeom>
        </p:spPr>
        <p:txBody>
          <a:bodyPr lIns="68569" tIns="35094" rIns="68569" bIns="35094">
            <a:normAutofit/>
          </a:bodyPr>
          <a:lstStyle>
            <a:lvl1pPr marL="0" indent="0" algn="l">
              <a:buNone/>
              <a:defRPr sz="16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 </a:t>
            </a:r>
            <a:r>
              <a:rPr lang="fr-FR" dirty="0" err="1"/>
              <a:t>dapibus</a:t>
            </a:r>
            <a:r>
              <a:rPr lang="fr-FR" dirty="0"/>
              <a:t> </a:t>
            </a:r>
            <a:r>
              <a:rPr lang="fr-FR" dirty="0" err="1"/>
              <a:t>fringilla</a:t>
            </a:r>
            <a:r>
              <a:rPr lang="fr-FR" dirty="0"/>
              <a:t> </a:t>
            </a:r>
            <a:r>
              <a:rPr lang="fr-FR" dirty="0" err="1"/>
              <a:t>lorem</a:t>
            </a:r>
            <a:r>
              <a:rPr lang="fr-FR" dirty="0"/>
              <a:t> </a:t>
            </a:r>
            <a:r>
              <a:rPr lang="fr-FR" dirty="0" err="1"/>
              <a:t>nibh</a:t>
            </a:r>
            <a:r>
              <a:rPr lang="fr-FR" dirty="0"/>
              <a:t> </a:t>
            </a:r>
            <a:r>
              <a:rPr lang="fr-FR" dirty="0" err="1"/>
              <a:t>sed</a:t>
            </a:r>
            <a:r>
              <a:rPr lang="fr-FR" dirty="0"/>
              <a:t> </a:t>
            </a:r>
            <a:r>
              <a:rPr lang="fr-FR" dirty="0" err="1"/>
              <a:t>ligula</a:t>
            </a:r>
            <a:r>
              <a:rPr lang="fr-FR" dirty="0"/>
              <a:t>.</a:t>
            </a:r>
          </a:p>
          <a:p>
            <a:pPr lvl="0"/>
            <a:r>
              <a:rPr lang="fr-FR" dirty="0" err="1"/>
              <a:t>Vivamus</a:t>
            </a:r>
            <a:r>
              <a:rPr lang="fr-FR" dirty="0"/>
              <a:t> </a:t>
            </a:r>
            <a:r>
              <a:rPr lang="fr-FR" dirty="0" err="1"/>
              <a:t>laoreet</a:t>
            </a:r>
            <a:r>
              <a:rPr lang="fr-FR" dirty="0"/>
              <a:t> </a:t>
            </a:r>
            <a:r>
              <a:rPr lang="fr-FR" dirty="0" err="1"/>
              <a:t>quis</a:t>
            </a:r>
            <a:r>
              <a:rPr lang="fr-FR" dirty="0"/>
              <a:t> ex non </a:t>
            </a:r>
            <a:r>
              <a:rPr lang="fr-FR" dirty="0" err="1"/>
              <a:t>iaculis</a:t>
            </a:r>
            <a:r>
              <a:rPr lang="fr-FR" dirty="0"/>
              <a:t>. </a:t>
            </a:r>
            <a:r>
              <a:rPr lang="fr-FR" dirty="0" err="1"/>
              <a:t>Nullam</a:t>
            </a:r>
            <a:r>
              <a:rPr lang="fr-FR" dirty="0"/>
              <a:t> et </a:t>
            </a:r>
            <a:r>
              <a:rPr lang="fr-FR" dirty="0" err="1"/>
              <a:t>pellentesque</a:t>
            </a:r>
            <a:r>
              <a:rPr lang="fr-FR" dirty="0"/>
              <a:t> </a:t>
            </a:r>
            <a:r>
              <a:rPr lang="fr-FR" dirty="0" err="1"/>
              <a:t>enim</a:t>
            </a:r>
            <a:r>
              <a:rPr lang="fr-FR" dirty="0"/>
              <a:t>.</a:t>
            </a:r>
          </a:p>
        </p:txBody>
      </p:sp>
      <p:sp>
        <p:nvSpPr>
          <p:cNvPr id="7" name="Espace réservé du texte 6"/>
          <p:cNvSpPr>
            <a:spLocks noGrp="1"/>
          </p:cNvSpPr>
          <p:nvPr>
            <p:ph type="body" sz="quarter" idx="17"/>
          </p:nvPr>
        </p:nvSpPr>
        <p:spPr>
          <a:xfrm>
            <a:off x="305992" y="2463738"/>
            <a:ext cx="7560841"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baseline="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9"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5">
    <p:spTree>
      <p:nvGrpSpPr>
        <p:cNvPr id="1" name=""/>
        <p:cNvGrpSpPr/>
        <p:nvPr/>
      </p:nvGrpSpPr>
      <p:grpSpPr>
        <a:xfrm>
          <a:off x="0" y="0"/>
          <a:ext cx="0" cy="0"/>
          <a:chOff x="0" y="0"/>
          <a:chExt cx="0" cy="0"/>
        </a:xfrm>
      </p:grpSpPr>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7" name="Espace réservé du texte 6"/>
          <p:cNvSpPr>
            <a:spLocks noGrp="1"/>
          </p:cNvSpPr>
          <p:nvPr>
            <p:ph type="body" sz="quarter" idx="17"/>
          </p:nvPr>
        </p:nvSpPr>
        <p:spPr>
          <a:xfrm>
            <a:off x="305992" y="1779662"/>
            <a:ext cx="7560841" cy="269731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Rectangle 8"/>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1" name="Rectangle 10"/>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2" name="Image 11"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6">
    <p:spTree>
      <p:nvGrpSpPr>
        <p:cNvPr id="1" name=""/>
        <p:cNvGrpSpPr/>
        <p:nvPr/>
      </p:nvGrpSpPr>
      <p:grpSpPr>
        <a:xfrm>
          <a:off x="0" y="0"/>
          <a:ext cx="0" cy="0"/>
          <a:chOff x="0" y="0"/>
          <a:chExt cx="0" cy="0"/>
        </a:xfrm>
      </p:grpSpPr>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9" name="Espace réservé du texte 6"/>
          <p:cNvSpPr>
            <a:spLocks noGrp="1"/>
          </p:cNvSpPr>
          <p:nvPr>
            <p:ph type="body" sz="quarter" idx="17"/>
          </p:nvPr>
        </p:nvSpPr>
        <p:spPr>
          <a:xfrm>
            <a:off x="305992" y="1779662"/>
            <a:ext cx="7560841" cy="269731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7">
    <p:spTree>
      <p:nvGrpSpPr>
        <p:cNvPr id="1" name=""/>
        <p:cNvGrpSpPr/>
        <p:nvPr/>
      </p:nvGrpSpPr>
      <p:grpSpPr>
        <a:xfrm>
          <a:off x="0" y="0"/>
          <a:ext cx="0" cy="0"/>
          <a:chOff x="0" y="0"/>
          <a:chExt cx="0" cy="0"/>
        </a:xfrm>
      </p:grpSpPr>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9" name="Espace réservé du texte 6"/>
          <p:cNvSpPr>
            <a:spLocks noGrp="1"/>
          </p:cNvSpPr>
          <p:nvPr>
            <p:ph type="body" sz="quarter" idx="17"/>
          </p:nvPr>
        </p:nvSpPr>
        <p:spPr>
          <a:xfrm>
            <a:off x="305992" y="1779662"/>
            <a:ext cx="7560841" cy="269731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cxnSp>
        <p:nvCxnSpPr>
          <p:cNvPr id="6" name="Connecteur droit 5"/>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Image 6"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EAE7E0">
              <a:alpha val="82000"/>
            </a:srgb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9" name="Espace réservé du texte 6"/>
          <p:cNvSpPr>
            <a:spLocks noGrp="1"/>
          </p:cNvSpPr>
          <p:nvPr>
            <p:ph type="body" sz="quarter" idx="17"/>
          </p:nvPr>
        </p:nvSpPr>
        <p:spPr>
          <a:xfrm>
            <a:off x="305992" y="1779662"/>
            <a:ext cx="7560841" cy="269731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e contenu 9">
    <p:spTree>
      <p:nvGrpSpPr>
        <p:cNvPr id="1" name=""/>
        <p:cNvGrpSpPr/>
        <p:nvPr/>
      </p:nvGrpSpPr>
      <p:grpSpPr>
        <a:xfrm>
          <a:off x="0" y="0"/>
          <a:ext cx="0" cy="0"/>
          <a:chOff x="0" y="0"/>
          <a:chExt cx="0" cy="0"/>
        </a:xfrm>
      </p:grpSpPr>
      <p:sp>
        <p:nvSpPr>
          <p:cNvPr id="2" name="Rectangle 1"/>
          <p:cNvSpPr/>
          <p:nvPr userDrawn="1"/>
        </p:nvSpPr>
        <p:spPr>
          <a:xfrm>
            <a:off x="2249742" y="789552"/>
            <a:ext cx="464451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3870155"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2708673" y="1065225"/>
            <a:ext cx="3726656"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2708672" y="2338994"/>
            <a:ext cx="3726656" cy="972107"/>
          </a:xfrm>
          <a:prstGeom prst="rect">
            <a:avLst/>
          </a:prstGeom>
        </p:spPr>
        <p:txBody>
          <a:bodyPr lIns="68569" tIns="34284" rIns="68569" bIns="34284">
            <a:noAutofit/>
          </a:bodyPr>
          <a:lstStyle>
            <a:lvl1pPr marL="0" indent="0" algn="ctr">
              <a:buNone/>
              <a:defRPr sz="14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a:t>
            </a:r>
          </a:p>
        </p:txBody>
      </p:sp>
      <p:pic>
        <p:nvPicPr>
          <p:cNvPr id="14" name="Image 13"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3" name="Rectangle 12"/>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5" name="Rectangle 14"/>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6" name="Image 15" descr="SAAQ2c.png"/>
          <p:cNvPicPr>
            <a:picLocks noChangeAspect="1"/>
          </p:cNvPicPr>
          <p:nvPr userDrawn="1"/>
        </p:nvPicPr>
        <p:blipFill>
          <a:blip r:embed="rId3"/>
          <a:stretch>
            <a:fillRect/>
          </a:stretch>
        </p:blipFill>
        <p:spPr>
          <a:xfrm>
            <a:off x="7380312" y="4476974"/>
            <a:ext cx="1763688" cy="6765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968798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de contenu 10">
    <p:spTree>
      <p:nvGrpSpPr>
        <p:cNvPr id="1" name=""/>
        <p:cNvGrpSpPr/>
        <p:nvPr/>
      </p:nvGrpSpPr>
      <p:grpSpPr>
        <a:xfrm>
          <a:off x="0" y="0"/>
          <a:ext cx="0" cy="0"/>
          <a:chOff x="0" y="0"/>
          <a:chExt cx="0" cy="0"/>
        </a:xfrm>
      </p:grpSpPr>
      <p:sp>
        <p:nvSpPr>
          <p:cNvPr id="2" name="Rectangle 1"/>
          <p:cNvSpPr/>
          <p:nvPr userDrawn="1"/>
        </p:nvSpPr>
        <p:spPr>
          <a:xfrm>
            <a:off x="2249742" y="789552"/>
            <a:ext cx="464451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3870155"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2708673" y="1065225"/>
            <a:ext cx="3726656"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2708672" y="2338994"/>
            <a:ext cx="3726656" cy="972107"/>
          </a:xfrm>
          <a:prstGeom prst="rect">
            <a:avLst/>
          </a:prstGeom>
        </p:spPr>
        <p:txBody>
          <a:bodyPr lIns="68569" tIns="34284" rIns="68569" bIns="34284">
            <a:noAutofit/>
          </a:bodyPr>
          <a:lstStyle>
            <a:lvl1pPr marL="0" indent="0" algn="ctr">
              <a:buNone/>
              <a:defRPr sz="14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a:t>
            </a:r>
          </a:p>
        </p:txBody>
      </p:sp>
      <p:pic>
        <p:nvPicPr>
          <p:cNvPr id="14" name="Image 13" descr="Logosaaqpowerpointr.png"/>
          <p:cNvPicPr>
            <a:picLocks noChangeAspect="1"/>
          </p:cNvPicPr>
          <p:nvPr userDrawn="1"/>
        </p:nvPicPr>
        <p:blipFill>
          <a:blip r:embed="rId2"/>
          <a:stretch>
            <a:fillRect/>
          </a:stretch>
        </p:blipFill>
        <p:spPr>
          <a:xfrm>
            <a:off x="7478075" y="4616725"/>
            <a:ext cx="1501031" cy="436006"/>
          </a:xfrm>
          <a:prstGeom prst="rect">
            <a:avLst/>
          </a:prstGeom>
        </p:spPr>
      </p:pic>
      <p:cxnSp>
        <p:nvCxnSpPr>
          <p:cNvPr id="11" name="Connecteur droit 10"/>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12" name="Image 11" descr="SAAQ2c.png"/>
          <p:cNvPicPr>
            <a:picLocks noChangeAspect="1"/>
          </p:cNvPicPr>
          <p:nvPr userDrawn="1"/>
        </p:nvPicPr>
        <p:blipFill>
          <a:blip r:embed="rId3"/>
          <a:stretch>
            <a:fillRect/>
          </a:stretch>
        </p:blipFill>
        <p:spPr>
          <a:xfrm>
            <a:off x="7380312" y="4476974"/>
            <a:ext cx="1763688" cy="676506"/>
          </a:xfrm>
          <a:prstGeom prst="rect">
            <a:avLst/>
          </a:prstGeom>
        </p:spPr>
      </p:pic>
      <p:sp>
        <p:nvSpPr>
          <p:cNvPr id="9"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96879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de contenu 11">
    <p:spTree>
      <p:nvGrpSpPr>
        <p:cNvPr id="1" name=""/>
        <p:cNvGrpSpPr/>
        <p:nvPr/>
      </p:nvGrpSpPr>
      <p:grpSpPr>
        <a:xfrm>
          <a:off x="0" y="0"/>
          <a:ext cx="0" cy="0"/>
          <a:chOff x="0" y="0"/>
          <a:chExt cx="0" cy="0"/>
        </a:xfrm>
      </p:grpSpPr>
      <p:pic>
        <p:nvPicPr>
          <p:cNvPr id="16" name="Image 15" descr="Stocksy_txpe3dba308sci000_Medium_443402.jpg"/>
          <p:cNvPicPr>
            <a:picLocks noChangeAspect="1"/>
          </p:cNvPicPr>
          <p:nvPr userDrawn="1"/>
        </p:nvPicPr>
        <p:blipFill>
          <a:blip r:embed="rId2"/>
          <a:srcRect r="-2086" b="15508"/>
          <a:stretch>
            <a:fillRect/>
          </a:stretch>
        </p:blipFill>
        <p:spPr>
          <a:xfrm>
            <a:off x="0" y="0"/>
            <a:ext cx="9324528" cy="5143500"/>
          </a:xfrm>
          <a:prstGeom prst="rect">
            <a:avLst/>
          </a:prstGeom>
        </p:spPr>
      </p:pic>
      <p:sp>
        <p:nvSpPr>
          <p:cNvPr id="17" name="Rectangle 16"/>
          <p:cNvSpPr/>
          <p:nvPr userDrawn="1"/>
        </p:nvSpPr>
        <p:spPr>
          <a:xfrm>
            <a:off x="-1575" y="0"/>
            <a:ext cx="9144000" cy="5143500"/>
          </a:xfrm>
          <a:prstGeom prst="rect">
            <a:avLst/>
          </a:prstGeom>
          <a:solidFill>
            <a:schemeClr val="bg1">
              <a:lumMod val="95000"/>
              <a:alpha val="84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2" name="Rectangle 1"/>
          <p:cNvSpPr/>
          <p:nvPr userDrawn="1"/>
        </p:nvSpPr>
        <p:spPr>
          <a:xfrm>
            <a:off x="2249742" y="789552"/>
            <a:ext cx="4644516" cy="297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3870155"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2708673" y="1065225"/>
            <a:ext cx="3726656"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2708672" y="2338994"/>
            <a:ext cx="3726656" cy="972107"/>
          </a:xfrm>
          <a:prstGeom prst="rect">
            <a:avLst/>
          </a:prstGeom>
        </p:spPr>
        <p:txBody>
          <a:bodyPr lIns="68569" tIns="34284" rIns="68569" bIns="34284">
            <a:noAutofit/>
          </a:bodyPr>
          <a:lstStyle>
            <a:lvl1pPr marL="0" indent="0" algn="ctr">
              <a:buNone/>
              <a:defRPr sz="14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a:t>
            </a:r>
          </a:p>
        </p:txBody>
      </p:sp>
      <p:sp>
        <p:nvSpPr>
          <p:cNvPr id="12" name="Rectangle 11"/>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4" name="Image 13" descr="Logosaaqpowerpointr.png"/>
          <p:cNvPicPr>
            <a:picLocks noChangeAspect="1"/>
          </p:cNvPicPr>
          <p:nvPr userDrawn="1"/>
        </p:nvPicPr>
        <p:blipFill>
          <a:blip r:embed="rId3"/>
          <a:stretch>
            <a:fillRect/>
          </a:stretch>
        </p:blipFill>
        <p:spPr>
          <a:xfrm>
            <a:off x="7478075" y="4616725"/>
            <a:ext cx="1501031" cy="4360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96879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titre 2">
    <p:spTree>
      <p:nvGrpSpPr>
        <p:cNvPr id="1" name=""/>
        <p:cNvGrpSpPr/>
        <p:nvPr/>
      </p:nvGrpSpPr>
      <p:grpSpPr>
        <a:xfrm>
          <a:off x="0" y="0"/>
          <a:ext cx="0" cy="0"/>
          <a:chOff x="0" y="0"/>
          <a:chExt cx="0" cy="0"/>
        </a:xfrm>
      </p:grpSpPr>
      <p:sp>
        <p:nvSpPr>
          <p:cNvPr id="9" name="Rectangle 8"/>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4167001" y="2429441"/>
            <a:ext cx="810000" cy="34289"/>
          </a:xfrm>
          <a:prstGeom prst="rect">
            <a:avLst/>
          </a:prstGeom>
          <a:solidFill>
            <a:srgbClr val="FDD6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7" name="Espace réservé du texte 26"/>
          <p:cNvSpPr>
            <a:spLocks noGrp="1"/>
          </p:cNvSpPr>
          <p:nvPr>
            <p:ph type="body" sz="quarter" idx="13" hasCustomPrompt="1"/>
          </p:nvPr>
        </p:nvSpPr>
        <p:spPr>
          <a:xfrm>
            <a:off x="1871700" y="1137741"/>
            <a:ext cx="5400300" cy="1103257"/>
          </a:xfrm>
          <a:prstGeom prst="rect">
            <a:avLst/>
          </a:prstGeom>
        </p:spPr>
        <p:txBody>
          <a:bodyPr lIns="134979" tIns="134979" rIns="134979" bIns="134979" anchor="b" anchorCtr="0">
            <a:normAutofit/>
          </a:bodyPr>
          <a:lstStyle>
            <a:lvl1pPr marL="0" marR="0" indent="0" algn="ctr" defTabSz="685691" rtl="0" eaLnBrk="1" fontAlgn="auto" latinLnBrk="0" hangingPunct="1">
              <a:lnSpc>
                <a:spcPct val="90000"/>
              </a:lnSpc>
              <a:spcBef>
                <a:spcPts val="750"/>
              </a:spcBef>
              <a:spcAft>
                <a:spcPts val="0"/>
              </a:spcAft>
              <a:buClrTx/>
              <a:buSzTx/>
              <a:buFont typeface="Arial"/>
              <a:buNone/>
              <a:tabLst/>
              <a:defRPr sz="3000" b="1" baseline="0">
                <a:solidFill>
                  <a:srgbClr val="363636"/>
                </a:solidFill>
                <a:latin typeface="Trebuchet MS" charset="0"/>
                <a:ea typeface="Trebuchet MS" charset="0"/>
                <a:cs typeface="Trebuchet MS" charset="0"/>
              </a:defRPr>
            </a:lvl1pPr>
            <a:lvl2pPr marL="342846" indent="0">
              <a:buNone/>
              <a:defRPr/>
            </a:lvl2pPr>
            <a:lvl3pPr marL="685691" indent="0">
              <a:buNone/>
              <a:defRPr/>
            </a:lvl3pPr>
            <a:lvl4pPr marL="1028537" indent="0">
              <a:buNone/>
              <a:defRPr/>
            </a:lvl4pPr>
            <a:lvl5pPr marL="1371383" indent="0">
              <a:buNone/>
              <a:defRPr/>
            </a:lvl5pPr>
          </a:lstStyle>
          <a:p>
            <a:pPr marL="0" marR="0" lvl="0" indent="0" algn="ctr" defTabSz="685691" rtl="0" eaLnBrk="1" fontAlgn="auto" latinLnBrk="0" hangingPunct="1">
              <a:lnSpc>
                <a:spcPct val="90000"/>
              </a:lnSpc>
              <a:spcBef>
                <a:spcPts val="750"/>
              </a:spcBef>
              <a:spcAft>
                <a:spcPts val="0"/>
              </a:spcAft>
              <a:buClrTx/>
              <a:buSzTx/>
              <a:buFont typeface="Arial"/>
              <a:buNone/>
              <a:tabLst/>
              <a:defRPr/>
            </a:pPr>
            <a:r>
              <a:rPr lang="fr-FR" sz="3000" b="1" dirty="0">
                <a:latin typeface="Trebuchet MS" charset="0"/>
                <a:ea typeface="Trebuchet MS" charset="0"/>
                <a:cs typeface="Trebuchet MS" charset="0"/>
              </a:rPr>
              <a:t>TITRE</a:t>
            </a:r>
            <a:endParaRPr lang="fr-FR" dirty="0"/>
          </a:p>
        </p:txBody>
      </p:sp>
      <p:sp>
        <p:nvSpPr>
          <p:cNvPr id="29" name="Espace réservé du texte 28"/>
          <p:cNvSpPr>
            <a:spLocks noGrp="1"/>
          </p:cNvSpPr>
          <p:nvPr>
            <p:ph type="body" sz="quarter" idx="14" hasCustomPrompt="1"/>
          </p:nvPr>
        </p:nvSpPr>
        <p:spPr>
          <a:xfrm>
            <a:off x="1871700" y="2659462"/>
            <a:ext cx="5400300" cy="371145"/>
          </a:xfrm>
          <a:prstGeom prst="rect">
            <a:avLst/>
          </a:prstGeom>
        </p:spPr>
        <p:txBody>
          <a:bodyPr lIns="134979" tIns="134979" rIns="134979" bIns="0" anchor="b" anchorCtr="0">
            <a:normAutofit/>
          </a:bodyPr>
          <a:lstStyle>
            <a:lvl1pPr marL="0" indent="0" algn="ctr">
              <a:buNone/>
              <a:defRPr sz="1400" i="1">
                <a:solidFill>
                  <a:srgbClr val="363636"/>
                </a:solidFill>
                <a:latin typeface="Trebuchet MS" charset="0"/>
                <a:ea typeface="Trebuchet MS" charset="0"/>
                <a:cs typeface="Trebuchet MS" charset="0"/>
              </a:defRPr>
            </a:lvl1pPr>
            <a:lvl2pPr marL="342846" indent="0" algn="ctr">
              <a:buNone/>
              <a:defRPr sz="1400" i="1">
                <a:solidFill>
                  <a:srgbClr val="363636"/>
                </a:solidFill>
                <a:latin typeface="Trebuchet MS" charset="0"/>
                <a:ea typeface="Trebuchet MS" charset="0"/>
                <a:cs typeface="Trebuchet MS" charset="0"/>
              </a:defRPr>
            </a:lvl2pPr>
            <a:lvl3pPr marL="685691" indent="0" algn="ctr">
              <a:buNone/>
              <a:defRPr sz="1400" i="1">
                <a:solidFill>
                  <a:srgbClr val="363636"/>
                </a:solidFill>
                <a:latin typeface="Trebuchet MS" charset="0"/>
                <a:ea typeface="Trebuchet MS" charset="0"/>
                <a:cs typeface="Trebuchet MS" charset="0"/>
              </a:defRPr>
            </a:lvl3pPr>
            <a:lvl4pPr marL="1028537" indent="0" algn="ctr">
              <a:buNone/>
              <a:defRPr sz="1400" i="1">
                <a:solidFill>
                  <a:srgbClr val="363636"/>
                </a:solidFill>
                <a:latin typeface="Trebuchet MS" charset="0"/>
                <a:ea typeface="Trebuchet MS" charset="0"/>
                <a:cs typeface="Trebuchet MS" charset="0"/>
              </a:defRPr>
            </a:lvl4pPr>
            <a:lvl5pPr marL="1371383" indent="0" algn="ctr">
              <a:buNone/>
              <a:defRPr sz="1400" i="1">
                <a:solidFill>
                  <a:srgbClr val="363636"/>
                </a:solidFill>
                <a:latin typeface="Trebuchet MS" charset="0"/>
                <a:ea typeface="Trebuchet MS" charset="0"/>
                <a:cs typeface="Trebuchet MS" charset="0"/>
              </a:defRPr>
            </a:lvl5pPr>
          </a:lstStyle>
          <a:p>
            <a:pPr lvl="0"/>
            <a:r>
              <a:rPr lang="fr-FR" dirty="0"/>
              <a:t>Présenté par Prénom Nom</a:t>
            </a:r>
          </a:p>
        </p:txBody>
      </p:sp>
      <p:sp>
        <p:nvSpPr>
          <p:cNvPr id="31" name="Espace réservé du texte 30"/>
          <p:cNvSpPr>
            <a:spLocks noGrp="1"/>
          </p:cNvSpPr>
          <p:nvPr>
            <p:ph type="body" sz="quarter" idx="15" hasCustomPrompt="1"/>
          </p:nvPr>
        </p:nvSpPr>
        <p:spPr>
          <a:xfrm>
            <a:off x="1871326" y="3030606"/>
            <a:ext cx="5400675" cy="351234"/>
          </a:xfrm>
          <a:prstGeom prst="rect">
            <a:avLst/>
          </a:prstGeom>
        </p:spPr>
        <p:txBody>
          <a:bodyPr lIns="53991" tIns="0" rIns="53991" bIns="53991" anchor="ctr" anchorCtr="0">
            <a:normAutofit/>
          </a:bodyPr>
          <a:lstStyle>
            <a:lvl1pPr marL="0" indent="0" algn="ctr">
              <a:buNone/>
              <a:defRPr sz="1100" baseline="0">
                <a:solidFill>
                  <a:schemeClr val="bg1">
                    <a:lumMod val="75000"/>
                  </a:schemeClr>
                </a:solidFill>
                <a:latin typeface="Trebuchet MS" charset="0"/>
                <a:ea typeface="Trebuchet MS" charset="0"/>
                <a:cs typeface="Trebuchet MS" charset="0"/>
              </a:defRPr>
            </a:lvl1pPr>
          </a:lstStyle>
          <a:p>
            <a:pPr lvl="0"/>
            <a:r>
              <a:rPr lang="fr-FR" sz="1100" dirty="0">
                <a:latin typeface="Trebuchet MS" charset="0"/>
                <a:ea typeface="Trebuchet MS" charset="0"/>
                <a:cs typeface="Trebuchet MS" charset="0"/>
              </a:rPr>
              <a:t>23 septembre 2016</a:t>
            </a:r>
            <a:endParaRPr lang="fr-FR" dirty="0"/>
          </a:p>
        </p:txBody>
      </p:sp>
      <p:sp>
        <p:nvSpPr>
          <p:cNvPr id="10" name="Rectangle 9"/>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2" name="Espace réservé de la date 3"/>
          <p:cNvSpPr>
            <a:spLocks noGrp="1"/>
          </p:cNvSpPr>
          <p:nvPr userDrawn="1"/>
        </p:nvSpPr>
        <p:spPr>
          <a:xfrm>
            <a:off x="2974945" y="2434829"/>
            <a:ext cx="3194112" cy="273844"/>
          </a:xfrm>
          <a:prstGeom prst="rect">
            <a:avLst/>
          </a:prstGeom>
        </p:spPr>
        <p:txBody>
          <a:bodyPr vert="horz" lIns="68569" tIns="34284" rIns="68569" bIns="34284" rtlCol="0" anchor="ctr"/>
          <a:lstStyle>
            <a:defPPr>
              <a:defRPr lang="fr-FR"/>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fr-CA" dirty="0"/>
          </a:p>
        </p:txBody>
      </p:sp>
      <p:pic>
        <p:nvPicPr>
          <p:cNvPr id="14" name="Image 13"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5" name="Rectangle 125"/>
          <p:cNvSpPr>
            <a:spLocks noGrp="1" noChangeArrowheads="1"/>
          </p:cNvSpPr>
          <p:nvPr>
            <p:ph type="ftr" sz="quarter" idx="11"/>
          </p:nvPr>
        </p:nvSpPr>
        <p:spPr>
          <a:xfrm>
            <a:off x="226120" y="4647976"/>
            <a:ext cx="3714750" cy="300038"/>
          </a:xfrm>
          <a:prstGeom prst="rect">
            <a:avLst/>
          </a:prstGeom>
        </p:spPr>
        <p:txBody>
          <a:bodyPr/>
          <a:lstStyle>
            <a:lvl1pPr algn="l">
              <a:defRPr sz="800">
                <a:solidFill>
                  <a:srgbClr val="797979"/>
                </a:solidFill>
                <a:latin typeface="Trebuchet MS" pitchFamily="34" charset="0"/>
              </a:defRPr>
            </a:lvl1pPr>
          </a:lstStyle>
          <a:p>
            <a:pPr>
              <a:defRPr/>
            </a:pPr>
            <a:r>
              <a:rPr lang="fr-FR"/>
              <a:t>Vice-présidence</a:t>
            </a:r>
            <a:endParaRPr lang="fr-FR" dirty="0"/>
          </a:p>
        </p:txBody>
      </p:sp>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461204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de contenu 12">
    <p:spTree>
      <p:nvGrpSpPr>
        <p:cNvPr id="1" name=""/>
        <p:cNvGrpSpPr/>
        <p:nvPr/>
      </p:nvGrpSpPr>
      <p:grpSpPr>
        <a:xfrm>
          <a:off x="0" y="0"/>
          <a:ext cx="0" cy="0"/>
          <a:chOff x="0" y="0"/>
          <a:chExt cx="0" cy="0"/>
        </a:xfrm>
      </p:grpSpPr>
      <p:sp>
        <p:nvSpPr>
          <p:cNvPr id="2" name="Rectangle 1"/>
          <p:cNvSpPr/>
          <p:nvPr userDrawn="1"/>
        </p:nvSpPr>
        <p:spPr>
          <a:xfrm>
            <a:off x="737574" y="789552"/>
            <a:ext cx="3672408"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1871933"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1100451" y="1065225"/>
            <a:ext cx="2946657"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1100451" y="2338994"/>
            <a:ext cx="2946657" cy="972107"/>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gravida</a:t>
            </a:r>
            <a:r>
              <a:rPr lang="fr-FR" dirty="0"/>
              <a:t>.</a:t>
            </a:r>
          </a:p>
        </p:txBody>
      </p:sp>
      <p:sp>
        <p:nvSpPr>
          <p:cNvPr id="12" name="Rectangle 11"/>
          <p:cNvSpPr/>
          <p:nvPr userDrawn="1"/>
        </p:nvSpPr>
        <p:spPr>
          <a:xfrm>
            <a:off x="4737786" y="789552"/>
            <a:ext cx="3672408"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3" name="Rectangle 12"/>
          <p:cNvSpPr/>
          <p:nvPr userDrawn="1"/>
        </p:nvSpPr>
        <p:spPr>
          <a:xfrm>
            <a:off x="5872143"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6" name="Espace réservé du texte 4"/>
          <p:cNvSpPr>
            <a:spLocks noGrp="1"/>
          </p:cNvSpPr>
          <p:nvPr>
            <p:ph type="body" sz="quarter" idx="17" hasCustomPrompt="1"/>
          </p:nvPr>
        </p:nvSpPr>
        <p:spPr>
          <a:xfrm>
            <a:off x="5100661" y="1065225"/>
            <a:ext cx="2946657"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7" name="Espace réservé du texte 9"/>
          <p:cNvSpPr>
            <a:spLocks noGrp="1"/>
          </p:cNvSpPr>
          <p:nvPr>
            <p:ph type="body" sz="quarter" idx="18" hasCustomPrompt="1"/>
          </p:nvPr>
        </p:nvSpPr>
        <p:spPr>
          <a:xfrm>
            <a:off x="5100660" y="2338994"/>
            <a:ext cx="2946657" cy="972107"/>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gravida</a:t>
            </a:r>
            <a:r>
              <a:rPr lang="fr-FR" dirty="0"/>
              <a:t>.</a:t>
            </a:r>
          </a:p>
        </p:txBody>
      </p:sp>
      <p:pic>
        <p:nvPicPr>
          <p:cNvPr id="14" name="Image 13"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5" name="Rectangle 14"/>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9" name="Rectangle 18"/>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20" name="Image 19" descr="SAAQ2c.png"/>
          <p:cNvPicPr>
            <a:picLocks noChangeAspect="1"/>
          </p:cNvPicPr>
          <p:nvPr userDrawn="1"/>
        </p:nvPicPr>
        <p:blipFill>
          <a:blip r:embed="rId3"/>
          <a:stretch>
            <a:fillRect/>
          </a:stretch>
        </p:blipFill>
        <p:spPr>
          <a:xfrm>
            <a:off x="7380312" y="4476974"/>
            <a:ext cx="1763688" cy="676506"/>
          </a:xfrm>
          <a:prstGeom prst="rect">
            <a:avLst/>
          </a:prstGeom>
        </p:spPr>
      </p:pic>
      <p:sp>
        <p:nvSpPr>
          <p:cNvPr id="1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49168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de contenu 13">
    <p:spTree>
      <p:nvGrpSpPr>
        <p:cNvPr id="1" name=""/>
        <p:cNvGrpSpPr/>
        <p:nvPr/>
      </p:nvGrpSpPr>
      <p:grpSpPr>
        <a:xfrm>
          <a:off x="0" y="0"/>
          <a:ext cx="0" cy="0"/>
          <a:chOff x="0" y="0"/>
          <a:chExt cx="0" cy="0"/>
        </a:xfrm>
      </p:grpSpPr>
      <p:sp>
        <p:nvSpPr>
          <p:cNvPr id="2" name="Rectangle 1"/>
          <p:cNvSpPr/>
          <p:nvPr userDrawn="1"/>
        </p:nvSpPr>
        <p:spPr>
          <a:xfrm>
            <a:off x="737574" y="789552"/>
            <a:ext cx="3672408"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1871933"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1100451" y="1065225"/>
            <a:ext cx="2946657"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1100451" y="2338994"/>
            <a:ext cx="2946657" cy="972107"/>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gravida</a:t>
            </a:r>
            <a:r>
              <a:rPr lang="fr-FR" dirty="0"/>
              <a:t>.</a:t>
            </a:r>
          </a:p>
        </p:txBody>
      </p:sp>
      <p:sp>
        <p:nvSpPr>
          <p:cNvPr id="12" name="Rectangle 11"/>
          <p:cNvSpPr/>
          <p:nvPr userDrawn="1"/>
        </p:nvSpPr>
        <p:spPr>
          <a:xfrm>
            <a:off x="4737786" y="789552"/>
            <a:ext cx="3672408"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3" name="Rectangle 12"/>
          <p:cNvSpPr/>
          <p:nvPr userDrawn="1"/>
        </p:nvSpPr>
        <p:spPr>
          <a:xfrm>
            <a:off x="5872143"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6" name="Espace réservé du texte 4"/>
          <p:cNvSpPr>
            <a:spLocks noGrp="1"/>
          </p:cNvSpPr>
          <p:nvPr>
            <p:ph type="body" sz="quarter" idx="17" hasCustomPrompt="1"/>
          </p:nvPr>
        </p:nvSpPr>
        <p:spPr>
          <a:xfrm>
            <a:off x="5100661" y="1065225"/>
            <a:ext cx="2946657"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7" name="Espace réservé du texte 9"/>
          <p:cNvSpPr>
            <a:spLocks noGrp="1"/>
          </p:cNvSpPr>
          <p:nvPr>
            <p:ph type="body" sz="quarter" idx="18" hasCustomPrompt="1"/>
          </p:nvPr>
        </p:nvSpPr>
        <p:spPr>
          <a:xfrm>
            <a:off x="5100660" y="2338994"/>
            <a:ext cx="2946657" cy="972107"/>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gravida</a:t>
            </a:r>
            <a:r>
              <a:rPr lang="fr-FR" dirty="0"/>
              <a:t>.</a:t>
            </a:r>
          </a:p>
        </p:txBody>
      </p:sp>
      <p:pic>
        <p:nvPicPr>
          <p:cNvPr id="14" name="Image 13" descr="Logosaaqpowerpointr.png"/>
          <p:cNvPicPr>
            <a:picLocks noChangeAspect="1"/>
          </p:cNvPicPr>
          <p:nvPr userDrawn="1"/>
        </p:nvPicPr>
        <p:blipFill>
          <a:blip r:embed="rId2"/>
          <a:stretch>
            <a:fillRect/>
          </a:stretch>
        </p:blipFill>
        <p:spPr>
          <a:xfrm>
            <a:off x="7478075" y="4616725"/>
            <a:ext cx="1501031" cy="436006"/>
          </a:xfrm>
          <a:prstGeom prst="rect">
            <a:avLst/>
          </a:prstGeom>
        </p:spPr>
      </p:pic>
      <p:cxnSp>
        <p:nvCxnSpPr>
          <p:cNvPr id="18" name="Connecteur droit 17"/>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21" name="Image 20" descr="SAAQ2c.png"/>
          <p:cNvPicPr>
            <a:picLocks noChangeAspect="1"/>
          </p:cNvPicPr>
          <p:nvPr userDrawn="1"/>
        </p:nvPicPr>
        <p:blipFill>
          <a:blip r:embed="rId3"/>
          <a:stretch>
            <a:fillRect/>
          </a:stretch>
        </p:blipFill>
        <p:spPr>
          <a:xfrm>
            <a:off x="7380312" y="4476974"/>
            <a:ext cx="1763688" cy="676506"/>
          </a:xfrm>
          <a:prstGeom prst="rect">
            <a:avLst/>
          </a:prstGeom>
        </p:spPr>
      </p:pic>
      <p:sp>
        <p:nvSpPr>
          <p:cNvPr id="15"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491685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de contenu 14">
    <p:spTree>
      <p:nvGrpSpPr>
        <p:cNvPr id="1" name=""/>
        <p:cNvGrpSpPr/>
        <p:nvPr/>
      </p:nvGrpSpPr>
      <p:grpSpPr>
        <a:xfrm>
          <a:off x="0" y="0"/>
          <a:ext cx="0" cy="0"/>
          <a:chOff x="0" y="0"/>
          <a:chExt cx="0" cy="0"/>
        </a:xfrm>
      </p:grpSpPr>
      <p:pic>
        <p:nvPicPr>
          <p:cNvPr id="15" name="Image 14" descr="Stocksy_txpe3dba308sci000_Medium_443402.jpg"/>
          <p:cNvPicPr>
            <a:picLocks noChangeAspect="1"/>
          </p:cNvPicPr>
          <p:nvPr userDrawn="1"/>
        </p:nvPicPr>
        <p:blipFill>
          <a:blip r:embed="rId2"/>
          <a:srcRect r="-2086" b="15508"/>
          <a:stretch>
            <a:fillRect/>
          </a:stretch>
        </p:blipFill>
        <p:spPr>
          <a:xfrm>
            <a:off x="0" y="0"/>
            <a:ext cx="9324528" cy="5143500"/>
          </a:xfrm>
          <a:prstGeom prst="rect">
            <a:avLst/>
          </a:prstGeom>
        </p:spPr>
      </p:pic>
      <p:sp>
        <p:nvSpPr>
          <p:cNvPr id="19" name="Rectangle 18"/>
          <p:cNvSpPr/>
          <p:nvPr userDrawn="1"/>
        </p:nvSpPr>
        <p:spPr>
          <a:xfrm>
            <a:off x="-1575" y="0"/>
            <a:ext cx="9144000" cy="5143500"/>
          </a:xfrm>
          <a:prstGeom prst="rect">
            <a:avLst/>
          </a:prstGeom>
          <a:solidFill>
            <a:schemeClr val="bg1">
              <a:lumMod val="95000"/>
              <a:alpha val="84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2" name="Rectangle 1"/>
          <p:cNvSpPr/>
          <p:nvPr userDrawn="1"/>
        </p:nvSpPr>
        <p:spPr>
          <a:xfrm>
            <a:off x="737574" y="789552"/>
            <a:ext cx="3672408" cy="297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1871933"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1100451" y="1065225"/>
            <a:ext cx="2946657"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1100451" y="2338994"/>
            <a:ext cx="2946657" cy="972107"/>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gravida</a:t>
            </a:r>
            <a:r>
              <a:rPr lang="fr-FR" dirty="0"/>
              <a:t>.</a:t>
            </a:r>
          </a:p>
        </p:txBody>
      </p:sp>
      <p:sp>
        <p:nvSpPr>
          <p:cNvPr id="12" name="Rectangle 11"/>
          <p:cNvSpPr/>
          <p:nvPr userDrawn="1"/>
        </p:nvSpPr>
        <p:spPr>
          <a:xfrm>
            <a:off x="4737786" y="789552"/>
            <a:ext cx="3672408" cy="297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3" name="Rectangle 12"/>
          <p:cNvSpPr/>
          <p:nvPr userDrawn="1"/>
        </p:nvSpPr>
        <p:spPr>
          <a:xfrm>
            <a:off x="5872143" y="204189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6" name="Espace réservé du texte 4"/>
          <p:cNvSpPr>
            <a:spLocks noGrp="1"/>
          </p:cNvSpPr>
          <p:nvPr>
            <p:ph type="body" sz="quarter" idx="17" hasCustomPrompt="1"/>
          </p:nvPr>
        </p:nvSpPr>
        <p:spPr>
          <a:xfrm>
            <a:off x="5100661" y="1065225"/>
            <a:ext cx="2946657" cy="733708"/>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7" name="Espace réservé du texte 9"/>
          <p:cNvSpPr>
            <a:spLocks noGrp="1"/>
          </p:cNvSpPr>
          <p:nvPr>
            <p:ph type="body" sz="quarter" idx="18" hasCustomPrompt="1"/>
          </p:nvPr>
        </p:nvSpPr>
        <p:spPr>
          <a:xfrm>
            <a:off x="5100660" y="2338994"/>
            <a:ext cx="2946657" cy="972107"/>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gravida</a:t>
            </a:r>
            <a:r>
              <a:rPr lang="fr-FR" dirty="0"/>
              <a:t>.</a:t>
            </a:r>
          </a:p>
        </p:txBody>
      </p:sp>
      <p:sp>
        <p:nvSpPr>
          <p:cNvPr id="18" name="Rectangle 17"/>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4" name="Image 13" descr="Logosaaqpowerpointr.png"/>
          <p:cNvPicPr>
            <a:picLocks noChangeAspect="1"/>
          </p:cNvPicPr>
          <p:nvPr userDrawn="1"/>
        </p:nvPicPr>
        <p:blipFill>
          <a:blip r:embed="rId3"/>
          <a:stretch>
            <a:fillRect/>
          </a:stretch>
        </p:blipFill>
        <p:spPr>
          <a:xfrm>
            <a:off x="7478075" y="4616725"/>
            <a:ext cx="1501031" cy="436006"/>
          </a:xfrm>
          <a:prstGeom prst="rect">
            <a:avLst/>
          </a:prstGeom>
        </p:spPr>
      </p:pic>
      <p:sp>
        <p:nvSpPr>
          <p:cNvPr id="20"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49168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de contenu 15">
    <p:spTree>
      <p:nvGrpSpPr>
        <p:cNvPr id="1" name=""/>
        <p:cNvGrpSpPr/>
        <p:nvPr/>
      </p:nvGrpSpPr>
      <p:grpSpPr>
        <a:xfrm>
          <a:off x="0" y="0"/>
          <a:ext cx="0" cy="0"/>
          <a:chOff x="0" y="0"/>
          <a:chExt cx="0" cy="0"/>
        </a:xfrm>
      </p:grpSpPr>
      <p:sp>
        <p:nvSpPr>
          <p:cNvPr id="2" name="Rectangle 1"/>
          <p:cNvSpPr/>
          <p:nvPr userDrawn="1"/>
        </p:nvSpPr>
        <p:spPr>
          <a:xfrm>
            <a:off x="737574" y="789552"/>
            <a:ext cx="248427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1504934" y="2041900"/>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983050" y="1065227"/>
            <a:ext cx="1993328" cy="733708"/>
          </a:xfrm>
          <a:prstGeom prst="rect">
            <a:avLst/>
          </a:prstGeom>
        </p:spPr>
        <p:txBody>
          <a:bodyPr lIns="68569" tIns="0" rIns="68569" bIns="34284" anchor="b" anchorCtr="0">
            <a:no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983050" y="2338997"/>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18" name="Rectangle 17"/>
          <p:cNvSpPr/>
          <p:nvPr userDrawn="1"/>
        </p:nvSpPr>
        <p:spPr>
          <a:xfrm>
            <a:off x="3331745" y="789552"/>
            <a:ext cx="248427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9" name="Rectangle 18"/>
          <p:cNvSpPr/>
          <p:nvPr userDrawn="1"/>
        </p:nvSpPr>
        <p:spPr>
          <a:xfrm>
            <a:off x="4093344" y="2033786"/>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0" name="Espace réservé du texte 4"/>
          <p:cNvSpPr>
            <a:spLocks noGrp="1"/>
          </p:cNvSpPr>
          <p:nvPr>
            <p:ph type="body" sz="quarter" idx="17" hasCustomPrompt="1"/>
          </p:nvPr>
        </p:nvSpPr>
        <p:spPr>
          <a:xfrm>
            <a:off x="3577221" y="1065227"/>
            <a:ext cx="1993328" cy="733708"/>
          </a:xfrm>
          <a:prstGeom prst="rect">
            <a:avLst/>
          </a:prstGeom>
        </p:spPr>
        <p:txBody>
          <a:bodyPr lIns="68569" tIns="0" rIns="68569" bIns="34284" anchor="b" anchorCtr="0">
            <a:norm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21" name="Espace réservé du texte 9"/>
          <p:cNvSpPr>
            <a:spLocks noGrp="1"/>
          </p:cNvSpPr>
          <p:nvPr>
            <p:ph type="body" sz="quarter" idx="18" hasCustomPrompt="1"/>
          </p:nvPr>
        </p:nvSpPr>
        <p:spPr>
          <a:xfrm>
            <a:off x="3577219" y="2355726"/>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2" name="Rectangle 21"/>
          <p:cNvSpPr/>
          <p:nvPr userDrawn="1"/>
        </p:nvSpPr>
        <p:spPr>
          <a:xfrm>
            <a:off x="5925917" y="789552"/>
            <a:ext cx="248427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3" name="Rectangle 22"/>
          <p:cNvSpPr/>
          <p:nvPr userDrawn="1"/>
        </p:nvSpPr>
        <p:spPr>
          <a:xfrm>
            <a:off x="6693277" y="2041900"/>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4" name="Espace réservé du texte 4"/>
          <p:cNvSpPr>
            <a:spLocks noGrp="1"/>
          </p:cNvSpPr>
          <p:nvPr>
            <p:ph type="body" sz="quarter" idx="19" hasCustomPrompt="1"/>
          </p:nvPr>
        </p:nvSpPr>
        <p:spPr>
          <a:xfrm>
            <a:off x="6171391" y="1065227"/>
            <a:ext cx="1993328" cy="733708"/>
          </a:xfrm>
          <a:prstGeom prst="rect">
            <a:avLst/>
          </a:prstGeom>
        </p:spPr>
        <p:txBody>
          <a:bodyPr lIns="68569" tIns="0" rIns="68569" bIns="34284" anchor="b" anchorCtr="0">
            <a:norm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25" name="Espace réservé du texte 9"/>
          <p:cNvSpPr>
            <a:spLocks noGrp="1"/>
          </p:cNvSpPr>
          <p:nvPr>
            <p:ph type="body" sz="quarter" idx="20" hasCustomPrompt="1"/>
          </p:nvPr>
        </p:nvSpPr>
        <p:spPr>
          <a:xfrm>
            <a:off x="6171391" y="2338997"/>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31" name="Rectangle 30"/>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32" name="Rectangle 31"/>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33" name="Image 32"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7"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228556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de contenu 16">
    <p:spTree>
      <p:nvGrpSpPr>
        <p:cNvPr id="1" name=""/>
        <p:cNvGrpSpPr/>
        <p:nvPr/>
      </p:nvGrpSpPr>
      <p:grpSpPr>
        <a:xfrm>
          <a:off x="0" y="0"/>
          <a:ext cx="0" cy="0"/>
          <a:chOff x="0" y="0"/>
          <a:chExt cx="0" cy="0"/>
        </a:xfrm>
      </p:grpSpPr>
      <p:sp>
        <p:nvSpPr>
          <p:cNvPr id="2" name="Rectangle 1"/>
          <p:cNvSpPr/>
          <p:nvPr userDrawn="1"/>
        </p:nvSpPr>
        <p:spPr>
          <a:xfrm>
            <a:off x="737574" y="789552"/>
            <a:ext cx="248427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1504934" y="2041900"/>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983050" y="1065227"/>
            <a:ext cx="1993328" cy="733708"/>
          </a:xfrm>
          <a:prstGeom prst="rect">
            <a:avLst/>
          </a:prstGeom>
        </p:spPr>
        <p:txBody>
          <a:bodyPr lIns="68569" tIns="0" rIns="68569" bIns="34284" anchor="b" anchorCtr="0">
            <a:no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983050" y="2338997"/>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18" name="Rectangle 17"/>
          <p:cNvSpPr/>
          <p:nvPr userDrawn="1"/>
        </p:nvSpPr>
        <p:spPr>
          <a:xfrm>
            <a:off x="3331745" y="789552"/>
            <a:ext cx="248427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9" name="Rectangle 18"/>
          <p:cNvSpPr/>
          <p:nvPr userDrawn="1"/>
        </p:nvSpPr>
        <p:spPr>
          <a:xfrm>
            <a:off x="4093344" y="2033786"/>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0" name="Espace réservé du texte 4"/>
          <p:cNvSpPr>
            <a:spLocks noGrp="1"/>
          </p:cNvSpPr>
          <p:nvPr>
            <p:ph type="body" sz="quarter" idx="17" hasCustomPrompt="1"/>
          </p:nvPr>
        </p:nvSpPr>
        <p:spPr>
          <a:xfrm>
            <a:off x="3577221" y="1065227"/>
            <a:ext cx="1993328" cy="733708"/>
          </a:xfrm>
          <a:prstGeom prst="rect">
            <a:avLst/>
          </a:prstGeom>
        </p:spPr>
        <p:txBody>
          <a:bodyPr lIns="68569" tIns="0" rIns="68569" bIns="34284" anchor="b" anchorCtr="0">
            <a:norm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21" name="Espace réservé du texte 9"/>
          <p:cNvSpPr>
            <a:spLocks noGrp="1"/>
          </p:cNvSpPr>
          <p:nvPr>
            <p:ph type="body" sz="quarter" idx="18" hasCustomPrompt="1"/>
          </p:nvPr>
        </p:nvSpPr>
        <p:spPr>
          <a:xfrm>
            <a:off x="3577219" y="2355726"/>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2" name="Rectangle 21"/>
          <p:cNvSpPr/>
          <p:nvPr userDrawn="1"/>
        </p:nvSpPr>
        <p:spPr>
          <a:xfrm>
            <a:off x="5925917" y="789552"/>
            <a:ext cx="2484276" cy="2970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3" name="Rectangle 22"/>
          <p:cNvSpPr/>
          <p:nvPr userDrawn="1"/>
        </p:nvSpPr>
        <p:spPr>
          <a:xfrm>
            <a:off x="6693277" y="2041900"/>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4" name="Espace réservé du texte 4"/>
          <p:cNvSpPr>
            <a:spLocks noGrp="1"/>
          </p:cNvSpPr>
          <p:nvPr>
            <p:ph type="body" sz="quarter" idx="19" hasCustomPrompt="1"/>
          </p:nvPr>
        </p:nvSpPr>
        <p:spPr>
          <a:xfrm>
            <a:off x="6171391" y="1065227"/>
            <a:ext cx="1993328" cy="733708"/>
          </a:xfrm>
          <a:prstGeom prst="rect">
            <a:avLst/>
          </a:prstGeom>
        </p:spPr>
        <p:txBody>
          <a:bodyPr lIns="68569" tIns="0" rIns="68569" bIns="34284" anchor="b" anchorCtr="0">
            <a:norm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25" name="Espace réservé du texte 9"/>
          <p:cNvSpPr>
            <a:spLocks noGrp="1"/>
          </p:cNvSpPr>
          <p:nvPr>
            <p:ph type="body" sz="quarter" idx="20" hasCustomPrompt="1"/>
          </p:nvPr>
        </p:nvSpPr>
        <p:spPr>
          <a:xfrm>
            <a:off x="6171391" y="2338997"/>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cxnSp>
        <p:nvCxnSpPr>
          <p:cNvPr id="17" name="Connecteur droit 16"/>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26" name="Image 25"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2285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de contenu 17">
    <p:spTree>
      <p:nvGrpSpPr>
        <p:cNvPr id="1" name=""/>
        <p:cNvGrpSpPr/>
        <p:nvPr/>
      </p:nvGrpSpPr>
      <p:grpSpPr>
        <a:xfrm>
          <a:off x="0" y="0"/>
          <a:ext cx="0" cy="0"/>
          <a:chOff x="0" y="0"/>
          <a:chExt cx="0" cy="0"/>
        </a:xfrm>
      </p:grpSpPr>
      <p:pic>
        <p:nvPicPr>
          <p:cNvPr id="27" name="Image 26" descr="Stocksy_txpe3dba308sci000_Medium_443402.jpg"/>
          <p:cNvPicPr>
            <a:picLocks noChangeAspect="1"/>
          </p:cNvPicPr>
          <p:nvPr userDrawn="1"/>
        </p:nvPicPr>
        <p:blipFill>
          <a:blip r:embed="rId2"/>
          <a:srcRect r="-2086" b="15508"/>
          <a:stretch>
            <a:fillRect/>
          </a:stretch>
        </p:blipFill>
        <p:spPr>
          <a:xfrm>
            <a:off x="0" y="0"/>
            <a:ext cx="9324528" cy="5143500"/>
          </a:xfrm>
          <a:prstGeom prst="rect">
            <a:avLst/>
          </a:prstGeom>
        </p:spPr>
      </p:pic>
      <p:sp>
        <p:nvSpPr>
          <p:cNvPr id="29" name="Rectangle 28"/>
          <p:cNvSpPr/>
          <p:nvPr userDrawn="1"/>
        </p:nvSpPr>
        <p:spPr>
          <a:xfrm>
            <a:off x="-1575" y="0"/>
            <a:ext cx="9144000" cy="5143500"/>
          </a:xfrm>
          <a:prstGeom prst="rect">
            <a:avLst/>
          </a:prstGeom>
          <a:solidFill>
            <a:schemeClr val="bg1">
              <a:lumMod val="95000"/>
              <a:alpha val="84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2" name="Rectangle 1"/>
          <p:cNvSpPr/>
          <p:nvPr userDrawn="1"/>
        </p:nvSpPr>
        <p:spPr>
          <a:xfrm>
            <a:off x="737574" y="789552"/>
            <a:ext cx="2484276" cy="297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1504934" y="2041900"/>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983050" y="1065227"/>
            <a:ext cx="1993328" cy="733708"/>
          </a:xfrm>
          <a:prstGeom prst="rect">
            <a:avLst/>
          </a:prstGeom>
        </p:spPr>
        <p:txBody>
          <a:bodyPr lIns="68569" tIns="0" rIns="68569" bIns="34284" anchor="b" anchorCtr="0">
            <a:norm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983050" y="2338997"/>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18" name="Rectangle 17"/>
          <p:cNvSpPr/>
          <p:nvPr userDrawn="1"/>
        </p:nvSpPr>
        <p:spPr>
          <a:xfrm>
            <a:off x="3331745" y="789552"/>
            <a:ext cx="2484276" cy="297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9" name="Rectangle 18"/>
          <p:cNvSpPr/>
          <p:nvPr userDrawn="1"/>
        </p:nvSpPr>
        <p:spPr>
          <a:xfrm>
            <a:off x="4093344" y="2033786"/>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0" name="Espace réservé du texte 4"/>
          <p:cNvSpPr>
            <a:spLocks noGrp="1"/>
          </p:cNvSpPr>
          <p:nvPr>
            <p:ph type="body" sz="quarter" idx="17" hasCustomPrompt="1"/>
          </p:nvPr>
        </p:nvSpPr>
        <p:spPr>
          <a:xfrm>
            <a:off x="3577221" y="1065227"/>
            <a:ext cx="1993328" cy="733708"/>
          </a:xfrm>
          <a:prstGeom prst="rect">
            <a:avLst/>
          </a:prstGeom>
        </p:spPr>
        <p:txBody>
          <a:bodyPr lIns="68569" tIns="0" rIns="68569" bIns="34284" anchor="b" anchorCtr="0">
            <a:norm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21" name="Espace réservé du texte 9"/>
          <p:cNvSpPr>
            <a:spLocks noGrp="1"/>
          </p:cNvSpPr>
          <p:nvPr>
            <p:ph type="body" sz="quarter" idx="18" hasCustomPrompt="1"/>
          </p:nvPr>
        </p:nvSpPr>
        <p:spPr>
          <a:xfrm>
            <a:off x="3577219" y="2355726"/>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2" name="Rectangle 21"/>
          <p:cNvSpPr/>
          <p:nvPr userDrawn="1"/>
        </p:nvSpPr>
        <p:spPr>
          <a:xfrm>
            <a:off x="5925917" y="789552"/>
            <a:ext cx="2484276" cy="297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3" name="Rectangle 22"/>
          <p:cNvSpPr/>
          <p:nvPr userDrawn="1"/>
        </p:nvSpPr>
        <p:spPr>
          <a:xfrm>
            <a:off x="6693277" y="2041900"/>
            <a:ext cx="949556"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24" name="Espace réservé du texte 4"/>
          <p:cNvSpPr>
            <a:spLocks noGrp="1"/>
          </p:cNvSpPr>
          <p:nvPr>
            <p:ph type="body" sz="quarter" idx="19" hasCustomPrompt="1"/>
          </p:nvPr>
        </p:nvSpPr>
        <p:spPr>
          <a:xfrm>
            <a:off x="6171391" y="1065227"/>
            <a:ext cx="1993328" cy="733708"/>
          </a:xfrm>
          <a:prstGeom prst="rect">
            <a:avLst/>
          </a:prstGeom>
        </p:spPr>
        <p:txBody>
          <a:bodyPr lIns="68569" tIns="0" rIns="68569" bIns="34284" anchor="b" anchorCtr="0">
            <a:normAutofit/>
          </a:bodyPr>
          <a:lstStyle>
            <a:lvl1pPr marL="0" indent="0" algn="ctr">
              <a:buNone/>
              <a:defRPr sz="15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25" name="Espace réservé du texte 9"/>
          <p:cNvSpPr>
            <a:spLocks noGrp="1"/>
          </p:cNvSpPr>
          <p:nvPr>
            <p:ph type="body" sz="quarter" idx="20" hasCustomPrompt="1"/>
          </p:nvPr>
        </p:nvSpPr>
        <p:spPr>
          <a:xfrm>
            <a:off x="6171391" y="2338997"/>
            <a:ext cx="1993328" cy="1096849"/>
          </a:xfrm>
          <a:prstGeom prst="rect">
            <a:avLst/>
          </a:prstGeom>
        </p:spPr>
        <p:txBody>
          <a:bodyPr lIns="68569" tIns="34284" rIns="68569" bIns="34284">
            <a:noAutofit/>
          </a:bodyPr>
          <a:lstStyle>
            <a:lvl1pPr marL="0" indent="0" algn="ctr">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6" name="Rectangle 25"/>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28" name="Image 27" descr="Logosaaqpowerpointr.png"/>
          <p:cNvPicPr>
            <a:picLocks noChangeAspect="1"/>
          </p:cNvPicPr>
          <p:nvPr userDrawn="1"/>
        </p:nvPicPr>
        <p:blipFill>
          <a:blip r:embed="rId3"/>
          <a:stretch>
            <a:fillRect/>
          </a:stretch>
        </p:blipFill>
        <p:spPr>
          <a:xfrm>
            <a:off x="7478075" y="4616725"/>
            <a:ext cx="1501031" cy="436006"/>
          </a:xfrm>
          <a:prstGeom prst="rect">
            <a:avLst/>
          </a:prstGeom>
        </p:spPr>
      </p:pic>
      <p:sp>
        <p:nvSpPr>
          <p:cNvPr id="30"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228556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contenu 18">
    <p:spTree>
      <p:nvGrpSpPr>
        <p:cNvPr id="1" name=""/>
        <p:cNvGrpSpPr/>
        <p:nvPr/>
      </p:nvGrpSpPr>
      <p:grpSpPr>
        <a:xfrm>
          <a:off x="0" y="0"/>
          <a:ext cx="0" cy="0"/>
          <a:chOff x="0" y="0"/>
          <a:chExt cx="0" cy="0"/>
        </a:xfrm>
      </p:grpSpPr>
      <p:sp>
        <p:nvSpPr>
          <p:cNvPr id="14" name="Espace réservé pour une image  5"/>
          <p:cNvSpPr>
            <a:spLocks noGrp="1"/>
          </p:cNvSpPr>
          <p:nvPr>
            <p:ph type="pic" sz="quarter" idx="17" hasCustomPrompt="1"/>
          </p:nvPr>
        </p:nvSpPr>
        <p:spPr>
          <a:xfrm>
            <a:off x="1" y="87462"/>
            <a:ext cx="4571999" cy="4446438"/>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1" name="Rectangle 10"/>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3" name="Image 12"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2" name="Rectangle 11"/>
          <p:cNvSpPr/>
          <p:nvPr userDrawn="1"/>
        </p:nvSpPr>
        <p:spPr>
          <a:xfrm>
            <a:off x="0" y="-20538"/>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5"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baseline="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 de contenu 19">
    <p:spTree>
      <p:nvGrpSpPr>
        <p:cNvPr id="1" name=""/>
        <p:cNvGrpSpPr/>
        <p:nvPr/>
      </p:nvGrpSpPr>
      <p:grpSpPr>
        <a:xfrm>
          <a:off x="0" y="0"/>
          <a:ext cx="0" cy="0"/>
          <a:chOff x="0" y="0"/>
          <a:chExt cx="0" cy="0"/>
        </a:xfrm>
      </p:grpSpPr>
      <p:sp>
        <p:nvSpPr>
          <p:cNvPr id="14" name="Espace réservé pour une image  5"/>
          <p:cNvSpPr>
            <a:spLocks noGrp="1"/>
          </p:cNvSpPr>
          <p:nvPr>
            <p:ph type="pic" sz="quarter" idx="17" hasCustomPrompt="1"/>
          </p:nvPr>
        </p:nvSpPr>
        <p:spPr>
          <a:xfrm>
            <a:off x="0" y="-74"/>
            <a:ext cx="4571999" cy="451604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5"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cxnSp>
        <p:nvCxnSpPr>
          <p:cNvPr id="10" name="Connecteur droit 9"/>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16" name="Image 15"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9"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de contenu 20">
    <p:spTree>
      <p:nvGrpSpPr>
        <p:cNvPr id="1" name=""/>
        <p:cNvGrpSpPr/>
        <p:nvPr/>
      </p:nvGrpSpPr>
      <p:grpSpPr>
        <a:xfrm>
          <a:off x="0" y="0"/>
          <a:ext cx="0" cy="0"/>
          <a:chOff x="0" y="0"/>
          <a:chExt cx="0" cy="0"/>
        </a:xfrm>
      </p:grpSpPr>
      <p:sp>
        <p:nvSpPr>
          <p:cNvPr id="14" name="Rectangle 13"/>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6" name="Espace réservé pour une image  5"/>
          <p:cNvSpPr>
            <a:spLocks noGrp="1"/>
          </p:cNvSpPr>
          <p:nvPr>
            <p:ph type="pic" sz="quarter" idx="17" hasCustomPrompt="1"/>
          </p:nvPr>
        </p:nvSpPr>
        <p:spPr>
          <a:xfrm>
            <a:off x="1" y="-74"/>
            <a:ext cx="4571999" cy="4514738"/>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pic>
        <p:nvPicPr>
          <p:cNvPr id="9" name="Image 8"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1" name="Rectangle 10"/>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2"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a:t>
            </a:r>
          </a:p>
        </p:txBody>
      </p:sp>
      <p:sp>
        <p:nvSpPr>
          <p:cNvPr id="13"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de contenu 21">
    <p:spTree>
      <p:nvGrpSpPr>
        <p:cNvPr id="1" name=""/>
        <p:cNvGrpSpPr/>
        <p:nvPr/>
      </p:nvGrpSpPr>
      <p:grpSpPr>
        <a:xfrm>
          <a:off x="0" y="0"/>
          <a:ext cx="0" cy="0"/>
          <a:chOff x="0" y="0"/>
          <a:chExt cx="0" cy="0"/>
        </a:xfrm>
      </p:grpSpPr>
      <p:sp>
        <p:nvSpPr>
          <p:cNvPr id="10" name="Espace réservé pour une image  5"/>
          <p:cNvSpPr>
            <a:spLocks noGrp="1"/>
          </p:cNvSpPr>
          <p:nvPr>
            <p:ph type="pic" sz="quarter" idx="17" hasCustomPrompt="1"/>
          </p:nvPr>
        </p:nvSpPr>
        <p:spPr>
          <a:xfrm>
            <a:off x="1" y="-74"/>
            <a:ext cx="4571999" cy="216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1" name="Rectangle 10"/>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3" name="Image 12"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2" name="Rectangle 11"/>
          <p:cNvSpPr/>
          <p:nvPr userDrawn="1"/>
        </p:nvSpPr>
        <p:spPr>
          <a:xfrm>
            <a:off x="0" y="-20538"/>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5"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Espace réservé pour une image  5"/>
          <p:cNvSpPr>
            <a:spLocks noGrp="1"/>
          </p:cNvSpPr>
          <p:nvPr>
            <p:ph type="pic" sz="quarter" idx="19" hasCustomPrompt="1"/>
          </p:nvPr>
        </p:nvSpPr>
        <p:spPr>
          <a:xfrm>
            <a:off x="1" y="2355966"/>
            <a:ext cx="4571999" cy="216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4"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3">
    <p:spTree>
      <p:nvGrpSpPr>
        <p:cNvPr id="1" name=""/>
        <p:cNvGrpSpPr/>
        <p:nvPr/>
      </p:nvGrpSpPr>
      <p:grpSpPr>
        <a:xfrm>
          <a:off x="0" y="0"/>
          <a:ext cx="0" cy="0"/>
          <a:chOff x="0" y="0"/>
          <a:chExt cx="0" cy="0"/>
        </a:xfrm>
      </p:grpSpPr>
      <p:pic>
        <p:nvPicPr>
          <p:cNvPr id="18" name="Image 17" descr="Stocksy_txpe3dba308sci000_Medium_443402.jpg"/>
          <p:cNvPicPr>
            <a:picLocks noChangeAspect="1"/>
          </p:cNvPicPr>
          <p:nvPr userDrawn="1"/>
        </p:nvPicPr>
        <p:blipFill>
          <a:blip r:embed="rId2"/>
          <a:srcRect r="-2086" b="15508"/>
          <a:stretch>
            <a:fillRect/>
          </a:stretch>
        </p:blipFill>
        <p:spPr>
          <a:xfrm>
            <a:off x="0" y="0"/>
            <a:ext cx="9324528" cy="5143500"/>
          </a:xfrm>
          <a:prstGeom prst="rect">
            <a:avLst/>
          </a:prstGeom>
        </p:spPr>
      </p:pic>
      <p:sp>
        <p:nvSpPr>
          <p:cNvPr id="5" name="Rectangle 4"/>
          <p:cNvSpPr/>
          <p:nvPr userDrawn="1"/>
        </p:nvSpPr>
        <p:spPr>
          <a:xfrm>
            <a:off x="-11798" y="0"/>
            <a:ext cx="9144000" cy="5143500"/>
          </a:xfrm>
          <a:prstGeom prst="rect">
            <a:avLst/>
          </a:prstGeom>
          <a:solidFill>
            <a:schemeClr val="bg1">
              <a:lumMod val="95000"/>
              <a:alpha val="84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0" name="Image 9" descr="SAAQ2c.png"/>
          <p:cNvPicPr>
            <a:picLocks noChangeAspect="1"/>
          </p:cNvPicPr>
          <p:nvPr userDrawn="1"/>
        </p:nvPicPr>
        <p:blipFill>
          <a:blip r:embed="rId3"/>
          <a:stretch>
            <a:fillRect/>
          </a:stretch>
        </p:blipFill>
        <p:spPr>
          <a:xfrm>
            <a:off x="7380312" y="4476974"/>
            <a:ext cx="1763688" cy="676506"/>
          </a:xfrm>
          <a:prstGeom prst="rect">
            <a:avLst/>
          </a:prstGeom>
        </p:spPr>
      </p:pic>
      <p:sp>
        <p:nvSpPr>
          <p:cNvPr id="11" name="Rectangle 10"/>
          <p:cNvSpPr/>
          <p:nvPr userDrawn="1"/>
        </p:nvSpPr>
        <p:spPr>
          <a:xfrm>
            <a:off x="4167001" y="2429447"/>
            <a:ext cx="810000" cy="34289"/>
          </a:xfrm>
          <a:prstGeom prst="rect">
            <a:avLst/>
          </a:prstGeom>
          <a:solidFill>
            <a:srgbClr val="FDD6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2" name="Espace réservé du texte 26"/>
          <p:cNvSpPr>
            <a:spLocks noGrp="1"/>
          </p:cNvSpPr>
          <p:nvPr>
            <p:ph type="body" sz="quarter" idx="13" hasCustomPrompt="1"/>
          </p:nvPr>
        </p:nvSpPr>
        <p:spPr>
          <a:xfrm>
            <a:off x="1871513" y="1137747"/>
            <a:ext cx="5400300" cy="1103257"/>
          </a:xfrm>
          <a:prstGeom prst="rect">
            <a:avLst/>
          </a:prstGeom>
        </p:spPr>
        <p:txBody>
          <a:bodyPr lIns="134979" tIns="134979" rIns="134979" bIns="134979" anchor="b" anchorCtr="0">
            <a:normAutofit/>
          </a:bodyPr>
          <a:lstStyle>
            <a:lvl1pPr marL="0" marR="0" indent="0" algn="ctr" defTabSz="685691" rtl="0" eaLnBrk="1" fontAlgn="auto" latinLnBrk="0" hangingPunct="1">
              <a:lnSpc>
                <a:spcPct val="90000"/>
              </a:lnSpc>
              <a:spcBef>
                <a:spcPts val="750"/>
              </a:spcBef>
              <a:spcAft>
                <a:spcPts val="0"/>
              </a:spcAft>
              <a:buClrTx/>
              <a:buSzTx/>
              <a:buFont typeface="Arial"/>
              <a:buNone/>
              <a:tabLst/>
              <a:defRPr sz="3000" b="1" baseline="0">
                <a:solidFill>
                  <a:srgbClr val="363636"/>
                </a:solidFill>
                <a:latin typeface="Trebuchet MS" charset="0"/>
                <a:ea typeface="Trebuchet MS" charset="0"/>
                <a:cs typeface="Trebuchet MS" charset="0"/>
              </a:defRPr>
            </a:lvl1pPr>
            <a:lvl2pPr marL="342846" indent="0">
              <a:buNone/>
              <a:defRPr/>
            </a:lvl2pPr>
            <a:lvl3pPr marL="685691" indent="0">
              <a:buNone/>
              <a:defRPr/>
            </a:lvl3pPr>
            <a:lvl4pPr marL="1028537" indent="0">
              <a:buNone/>
              <a:defRPr/>
            </a:lvl4pPr>
            <a:lvl5pPr marL="1371383" indent="0">
              <a:buNone/>
              <a:defRPr/>
            </a:lvl5pPr>
          </a:lstStyle>
          <a:p>
            <a:pPr marL="0" marR="0" lvl="0" indent="0" algn="ctr" defTabSz="685691" rtl="0" eaLnBrk="1" fontAlgn="auto" latinLnBrk="0" hangingPunct="1">
              <a:lnSpc>
                <a:spcPct val="90000"/>
              </a:lnSpc>
              <a:spcBef>
                <a:spcPts val="750"/>
              </a:spcBef>
              <a:spcAft>
                <a:spcPts val="0"/>
              </a:spcAft>
              <a:buClrTx/>
              <a:buSzTx/>
              <a:buFont typeface="Arial"/>
              <a:buNone/>
              <a:tabLst/>
              <a:defRPr/>
            </a:pPr>
            <a:r>
              <a:rPr lang="fr-FR" sz="3000" b="1" dirty="0">
                <a:latin typeface="Trebuchet MS" charset="0"/>
                <a:ea typeface="Trebuchet MS" charset="0"/>
                <a:cs typeface="Trebuchet MS" charset="0"/>
              </a:rPr>
              <a:t>TITRE </a:t>
            </a:r>
            <a:endParaRPr lang="fr-FR" dirty="0"/>
          </a:p>
        </p:txBody>
      </p:sp>
      <p:sp>
        <p:nvSpPr>
          <p:cNvPr id="13" name="Espace réservé du texte 28"/>
          <p:cNvSpPr>
            <a:spLocks noGrp="1"/>
          </p:cNvSpPr>
          <p:nvPr>
            <p:ph type="body" sz="quarter" idx="14" hasCustomPrompt="1"/>
          </p:nvPr>
        </p:nvSpPr>
        <p:spPr>
          <a:xfrm>
            <a:off x="1871513" y="2659462"/>
            <a:ext cx="5400300" cy="371145"/>
          </a:xfrm>
          <a:prstGeom prst="rect">
            <a:avLst/>
          </a:prstGeom>
        </p:spPr>
        <p:txBody>
          <a:bodyPr lIns="134979" tIns="134979" rIns="134979" bIns="0" anchor="b" anchorCtr="0">
            <a:normAutofit/>
          </a:bodyPr>
          <a:lstStyle>
            <a:lvl1pPr marL="0" indent="0" algn="ctr">
              <a:buNone/>
              <a:defRPr sz="1400" i="1">
                <a:solidFill>
                  <a:srgbClr val="363636"/>
                </a:solidFill>
                <a:latin typeface="Trebuchet MS" charset="0"/>
                <a:ea typeface="Trebuchet MS" charset="0"/>
                <a:cs typeface="Trebuchet MS" charset="0"/>
              </a:defRPr>
            </a:lvl1pPr>
            <a:lvl2pPr marL="342846" indent="0" algn="ctr">
              <a:buNone/>
              <a:defRPr sz="1400" i="1">
                <a:solidFill>
                  <a:srgbClr val="363636"/>
                </a:solidFill>
                <a:latin typeface="Trebuchet MS" charset="0"/>
                <a:ea typeface="Trebuchet MS" charset="0"/>
                <a:cs typeface="Trebuchet MS" charset="0"/>
              </a:defRPr>
            </a:lvl2pPr>
            <a:lvl3pPr marL="685691" indent="0" algn="ctr">
              <a:buNone/>
              <a:defRPr sz="1400" i="1">
                <a:solidFill>
                  <a:srgbClr val="363636"/>
                </a:solidFill>
                <a:latin typeface="Trebuchet MS" charset="0"/>
                <a:ea typeface="Trebuchet MS" charset="0"/>
                <a:cs typeface="Trebuchet MS" charset="0"/>
              </a:defRPr>
            </a:lvl3pPr>
            <a:lvl4pPr marL="1028537" indent="0" algn="ctr">
              <a:buNone/>
              <a:defRPr sz="1400" i="1">
                <a:solidFill>
                  <a:srgbClr val="363636"/>
                </a:solidFill>
                <a:latin typeface="Trebuchet MS" charset="0"/>
                <a:ea typeface="Trebuchet MS" charset="0"/>
                <a:cs typeface="Trebuchet MS" charset="0"/>
              </a:defRPr>
            </a:lvl4pPr>
            <a:lvl5pPr marL="1371383" indent="0" algn="ctr">
              <a:buNone/>
              <a:defRPr sz="1400" i="1">
                <a:solidFill>
                  <a:srgbClr val="363636"/>
                </a:solidFill>
                <a:latin typeface="Trebuchet MS" charset="0"/>
                <a:ea typeface="Trebuchet MS" charset="0"/>
                <a:cs typeface="Trebuchet MS" charset="0"/>
              </a:defRPr>
            </a:lvl5pPr>
          </a:lstStyle>
          <a:p>
            <a:pPr lvl="0"/>
            <a:r>
              <a:rPr lang="fr-FR" dirty="0"/>
              <a:t>Présenté par Prénom Nom</a:t>
            </a:r>
          </a:p>
        </p:txBody>
      </p:sp>
      <p:sp>
        <p:nvSpPr>
          <p:cNvPr id="14" name="Espace réservé du texte 30"/>
          <p:cNvSpPr>
            <a:spLocks noGrp="1"/>
          </p:cNvSpPr>
          <p:nvPr>
            <p:ph type="body" sz="quarter" idx="15" hasCustomPrompt="1"/>
          </p:nvPr>
        </p:nvSpPr>
        <p:spPr>
          <a:xfrm>
            <a:off x="1871328" y="3030606"/>
            <a:ext cx="5400675" cy="351234"/>
          </a:xfrm>
          <a:prstGeom prst="rect">
            <a:avLst/>
          </a:prstGeom>
        </p:spPr>
        <p:txBody>
          <a:bodyPr lIns="53991" tIns="0" rIns="53991" bIns="53991" anchor="ctr" anchorCtr="0">
            <a:normAutofit/>
          </a:bodyPr>
          <a:lstStyle>
            <a:lvl1pPr marL="0" indent="0" algn="ctr">
              <a:buNone/>
              <a:defRPr sz="1100" baseline="0">
                <a:solidFill>
                  <a:srgbClr val="2CC2AB"/>
                </a:solidFill>
                <a:latin typeface="Trebuchet MS" charset="0"/>
                <a:ea typeface="Trebuchet MS" charset="0"/>
                <a:cs typeface="Trebuchet MS" charset="0"/>
              </a:defRPr>
            </a:lvl1pPr>
          </a:lstStyle>
          <a:p>
            <a:pPr lvl="0"/>
            <a:r>
              <a:rPr lang="fr-FR" sz="1100" dirty="0">
                <a:latin typeface="Trebuchet MS" charset="0"/>
                <a:ea typeface="Trebuchet MS" charset="0"/>
                <a:cs typeface="Trebuchet MS" charset="0"/>
              </a:rPr>
              <a:t>23 septembre 2016</a:t>
            </a:r>
            <a:endParaRPr lang="fr-FR" dirty="0"/>
          </a:p>
        </p:txBody>
      </p:sp>
      <p:sp>
        <p:nvSpPr>
          <p:cNvPr id="15" name="Rectangle 125"/>
          <p:cNvSpPr>
            <a:spLocks noGrp="1" noChangeArrowheads="1"/>
          </p:cNvSpPr>
          <p:nvPr>
            <p:ph type="ftr" sz="quarter" idx="11"/>
          </p:nvPr>
        </p:nvSpPr>
        <p:spPr>
          <a:xfrm>
            <a:off x="226120" y="4647976"/>
            <a:ext cx="3714750" cy="300038"/>
          </a:xfrm>
          <a:prstGeom prst="rect">
            <a:avLst/>
          </a:prstGeom>
        </p:spPr>
        <p:txBody>
          <a:bodyPr/>
          <a:lstStyle>
            <a:lvl1pPr algn="l">
              <a:defRPr sz="800">
                <a:solidFill>
                  <a:srgbClr val="797979"/>
                </a:solidFill>
                <a:latin typeface="Trebuchet MS" pitchFamily="34" charset="0"/>
              </a:defRPr>
            </a:lvl1pPr>
          </a:lstStyle>
          <a:p>
            <a:pPr>
              <a:defRPr/>
            </a:pPr>
            <a:r>
              <a:rPr lang="fr-FR"/>
              <a:t>Vice-présidence</a:t>
            </a:r>
            <a:endParaRPr lang="fr-FR" dirty="0"/>
          </a:p>
        </p:txBody>
      </p:sp>
      <p:cxnSp>
        <p:nvCxnSpPr>
          <p:cNvPr id="17" name="Connecteur droit 16"/>
          <p:cNvCxnSpPr/>
          <p:nvPr userDrawn="1"/>
        </p:nvCxnSpPr>
        <p:spPr>
          <a:xfrm>
            <a:off x="0" y="4517222"/>
            <a:ext cx="91440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974041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de contenu 22">
    <p:spTree>
      <p:nvGrpSpPr>
        <p:cNvPr id="1" name=""/>
        <p:cNvGrpSpPr/>
        <p:nvPr/>
      </p:nvGrpSpPr>
      <p:grpSpPr>
        <a:xfrm>
          <a:off x="0" y="0"/>
          <a:ext cx="0" cy="0"/>
          <a:chOff x="0" y="0"/>
          <a:chExt cx="0" cy="0"/>
        </a:xfrm>
      </p:grpSpPr>
      <p:sp>
        <p:nvSpPr>
          <p:cNvPr id="10" name="Espace réservé pour une image  5"/>
          <p:cNvSpPr>
            <a:spLocks noGrp="1"/>
          </p:cNvSpPr>
          <p:nvPr>
            <p:ph type="pic" sz="quarter" idx="17" hasCustomPrompt="1"/>
          </p:nvPr>
        </p:nvSpPr>
        <p:spPr>
          <a:xfrm>
            <a:off x="1" y="-74"/>
            <a:ext cx="4571999" cy="216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5"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Espace réservé pour une image  5"/>
          <p:cNvSpPr>
            <a:spLocks noGrp="1"/>
          </p:cNvSpPr>
          <p:nvPr>
            <p:ph type="pic" sz="quarter" idx="19" hasCustomPrompt="1"/>
          </p:nvPr>
        </p:nvSpPr>
        <p:spPr>
          <a:xfrm>
            <a:off x="1" y="2355966"/>
            <a:ext cx="4571999" cy="216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cxnSp>
        <p:nvCxnSpPr>
          <p:cNvPr id="14" name="Connecteur droit 13"/>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17" name="Image 16"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de contenu 23">
    <p:spTree>
      <p:nvGrpSpPr>
        <p:cNvPr id="1" name=""/>
        <p:cNvGrpSpPr/>
        <p:nvPr/>
      </p:nvGrpSpPr>
      <p:grpSpPr>
        <a:xfrm>
          <a:off x="0" y="0"/>
          <a:ext cx="0" cy="0"/>
          <a:chOff x="0" y="0"/>
          <a:chExt cx="0" cy="0"/>
        </a:xfrm>
      </p:grpSpPr>
      <p:sp>
        <p:nvSpPr>
          <p:cNvPr id="14" name="Rectangle 13"/>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6" name="Espace réservé pour une image  5"/>
          <p:cNvSpPr>
            <a:spLocks noGrp="1"/>
          </p:cNvSpPr>
          <p:nvPr>
            <p:ph type="pic" sz="quarter" idx="17" hasCustomPrompt="1"/>
          </p:nvPr>
        </p:nvSpPr>
        <p:spPr>
          <a:xfrm>
            <a:off x="1" y="-74"/>
            <a:ext cx="4571999" cy="216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pic>
        <p:nvPicPr>
          <p:cNvPr id="9" name="Image 8"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1" name="Rectangle 10"/>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2"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a:t>
            </a:r>
          </a:p>
        </p:txBody>
      </p:sp>
      <p:sp>
        <p:nvSpPr>
          <p:cNvPr id="13"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pour une image  5"/>
          <p:cNvSpPr>
            <a:spLocks noGrp="1"/>
          </p:cNvSpPr>
          <p:nvPr>
            <p:ph type="pic" sz="quarter" idx="19" hasCustomPrompt="1"/>
          </p:nvPr>
        </p:nvSpPr>
        <p:spPr>
          <a:xfrm>
            <a:off x="1" y="2355966"/>
            <a:ext cx="4571999" cy="216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5"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de contenu 24">
    <p:spTree>
      <p:nvGrpSpPr>
        <p:cNvPr id="1" name=""/>
        <p:cNvGrpSpPr/>
        <p:nvPr/>
      </p:nvGrpSpPr>
      <p:grpSpPr>
        <a:xfrm>
          <a:off x="0" y="0"/>
          <a:ext cx="0" cy="0"/>
          <a:chOff x="0" y="0"/>
          <a:chExt cx="0" cy="0"/>
        </a:xfrm>
      </p:grpSpPr>
      <p:sp>
        <p:nvSpPr>
          <p:cNvPr id="14" name="Espace réservé pour une image  5"/>
          <p:cNvSpPr>
            <a:spLocks noGrp="1"/>
          </p:cNvSpPr>
          <p:nvPr>
            <p:ph type="pic" sz="quarter" idx="17" hasCustomPrompt="1"/>
          </p:nvPr>
        </p:nvSpPr>
        <p:spPr>
          <a:xfrm>
            <a:off x="632404" y="387080"/>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a:t>
            </a:r>
          </a:p>
        </p:txBody>
      </p:sp>
      <p:sp>
        <p:nvSpPr>
          <p:cNvPr id="11" name="Rectangle 10"/>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3" name="Image 12"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2" name="Rectangle 11"/>
          <p:cNvSpPr/>
          <p:nvPr userDrawn="1"/>
        </p:nvSpPr>
        <p:spPr>
          <a:xfrm>
            <a:off x="0" y="-20538"/>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5"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baseline="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1" name="Espace réservé pour une image  5"/>
          <p:cNvSpPr>
            <a:spLocks noGrp="1"/>
          </p:cNvSpPr>
          <p:nvPr>
            <p:ph type="pic" sz="quarter" idx="19" hasCustomPrompt="1"/>
          </p:nvPr>
        </p:nvSpPr>
        <p:spPr>
          <a:xfrm>
            <a:off x="632032" y="2452047"/>
            <a:ext cx="1800572"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2" name="Espace réservé pour une image  5"/>
          <p:cNvSpPr>
            <a:spLocks noGrp="1"/>
          </p:cNvSpPr>
          <p:nvPr>
            <p:ph type="pic" sz="quarter" idx="20" hasCustomPrompt="1"/>
          </p:nvPr>
        </p:nvSpPr>
        <p:spPr>
          <a:xfrm>
            <a:off x="2771800" y="404685"/>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3" name="Espace réservé pour une image  5"/>
          <p:cNvSpPr>
            <a:spLocks noGrp="1"/>
          </p:cNvSpPr>
          <p:nvPr>
            <p:ph type="pic" sz="quarter" idx="21" hasCustomPrompt="1"/>
          </p:nvPr>
        </p:nvSpPr>
        <p:spPr>
          <a:xfrm>
            <a:off x="2771800" y="2445223"/>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ge de contenu 25">
    <p:spTree>
      <p:nvGrpSpPr>
        <p:cNvPr id="1" name=""/>
        <p:cNvGrpSpPr/>
        <p:nvPr/>
      </p:nvGrpSpPr>
      <p:grpSpPr>
        <a:xfrm>
          <a:off x="0" y="0"/>
          <a:ext cx="0" cy="0"/>
          <a:chOff x="0" y="0"/>
          <a:chExt cx="0" cy="0"/>
        </a:xfrm>
      </p:grpSpPr>
      <p:sp>
        <p:nvSpPr>
          <p:cNvPr id="14" name="Espace réservé pour une image  5"/>
          <p:cNvSpPr>
            <a:spLocks noGrp="1"/>
          </p:cNvSpPr>
          <p:nvPr>
            <p:ph type="pic" sz="quarter" idx="17" hasCustomPrompt="1"/>
          </p:nvPr>
        </p:nvSpPr>
        <p:spPr>
          <a:xfrm>
            <a:off x="632404" y="387080"/>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a:t>
            </a:r>
          </a:p>
        </p:txBody>
      </p:sp>
      <p:sp>
        <p:nvSpPr>
          <p:cNvPr id="15"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1" name="Espace réservé pour une image  5"/>
          <p:cNvSpPr>
            <a:spLocks noGrp="1"/>
          </p:cNvSpPr>
          <p:nvPr>
            <p:ph type="pic" sz="quarter" idx="19" hasCustomPrompt="1"/>
          </p:nvPr>
        </p:nvSpPr>
        <p:spPr>
          <a:xfrm>
            <a:off x="632032" y="2452047"/>
            <a:ext cx="1800572"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2" name="Espace réservé pour une image  5"/>
          <p:cNvSpPr>
            <a:spLocks noGrp="1"/>
          </p:cNvSpPr>
          <p:nvPr>
            <p:ph type="pic" sz="quarter" idx="20" hasCustomPrompt="1"/>
          </p:nvPr>
        </p:nvSpPr>
        <p:spPr>
          <a:xfrm>
            <a:off x="2771800" y="404685"/>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23" name="Espace réservé pour une image  5"/>
          <p:cNvSpPr>
            <a:spLocks noGrp="1"/>
          </p:cNvSpPr>
          <p:nvPr>
            <p:ph type="pic" sz="quarter" idx="21" hasCustomPrompt="1"/>
          </p:nvPr>
        </p:nvSpPr>
        <p:spPr>
          <a:xfrm>
            <a:off x="2771800" y="2445223"/>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cxnSp>
        <p:nvCxnSpPr>
          <p:cNvPr id="16" name="Connecteur droit 15"/>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17" name="Image 16"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2"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e de contenu 26">
    <p:spTree>
      <p:nvGrpSpPr>
        <p:cNvPr id="1" name=""/>
        <p:cNvGrpSpPr/>
        <p:nvPr/>
      </p:nvGrpSpPr>
      <p:grpSpPr>
        <a:xfrm>
          <a:off x="0" y="0"/>
          <a:ext cx="0" cy="0"/>
          <a:chOff x="0" y="0"/>
          <a:chExt cx="0" cy="0"/>
        </a:xfrm>
      </p:grpSpPr>
      <p:sp>
        <p:nvSpPr>
          <p:cNvPr id="14" name="Rectangle 13"/>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2" name="Rectangle 1"/>
          <p:cNvSpPr/>
          <p:nvPr userDrawn="1"/>
        </p:nvSpPr>
        <p:spPr>
          <a:xfrm>
            <a:off x="4572001" y="-74"/>
            <a:ext cx="4571999" cy="451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pic>
        <p:nvPicPr>
          <p:cNvPr id="9" name="Image 8"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1" name="Rectangle 10"/>
          <p:cNvSpPr/>
          <p:nvPr userDrawn="1"/>
        </p:nvSpPr>
        <p:spPr>
          <a:xfrm>
            <a:off x="6165531" y="1539106"/>
            <a:ext cx="1403691" cy="54136"/>
          </a:xfrm>
          <a:prstGeom prst="rect">
            <a:avLst/>
          </a:prstGeom>
          <a:solidFill>
            <a:srgbClr val="EAE7E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2" name="Espace réservé du texte 4"/>
          <p:cNvSpPr>
            <a:spLocks noGrp="1"/>
          </p:cNvSpPr>
          <p:nvPr>
            <p:ph type="body" sz="quarter" idx="15" hasCustomPrompt="1"/>
          </p:nvPr>
        </p:nvSpPr>
        <p:spPr>
          <a:xfrm>
            <a:off x="5004049" y="486055"/>
            <a:ext cx="3726656" cy="810090"/>
          </a:xfrm>
          <a:prstGeom prst="rect">
            <a:avLst/>
          </a:prstGeom>
        </p:spPr>
        <p:txBody>
          <a:bodyPr lIns="68569" tIns="0" rIns="68569" bIns="34284" anchor="b" anchorCtr="0">
            <a:normAutofit/>
          </a:bodyPr>
          <a:lstStyle>
            <a:lvl1pPr marL="0" indent="0" algn="ctr">
              <a:buNone/>
              <a:defRPr sz="18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a:t>
            </a:r>
          </a:p>
        </p:txBody>
      </p:sp>
      <p:sp>
        <p:nvSpPr>
          <p:cNvPr id="13" name="Espace réservé du texte 6"/>
          <p:cNvSpPr>
            <a:spLocks noGrp="1"/>
          </p:cNvSpPr>
          <p:nvPr>
            <p:ph type="body" sz="quarter" idx="18"/>
          </p:nvPr>
        </p:nvSpPr>
        <p:spPr>
          <a:xfrm>
            <a:off x="5004049" y="1851670"/>
            <a:ext cx="3708032"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pour une image  5"/>
          <p:cNvSpPr>
            <a:spLocks noGrp="1"/>
          </p:cNvSpPr>
          <p:nvPr>
            <p:ph type="pic" sz="quarter" idx="17" hasCustomPrompt="1"/>
          </p:nvPr>
        </p:nvSpPr>
        <p:spPr>
          <a:xfrm>
            <a:off x="632404" y="387080"/>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5" name="Espace réservé pour une image  5"/>
          <p:cNvSpPr>
            <a:spLocks noGrp="1"/>
          </p:cNvSpPr>
          <p:nvPr>
            <p:ph type="pic" sz="quarter" idx="19" hasCustomPrompt="1"/>
          </p:nvPr>
        </p:nvSpPr>
        <p:spPr>
          <a:xfrm>
            <a:off x="632032" y="2452047"/>
            <a:ext cx="1800572"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6" name="Espace réservé pour une image  5"/>
          <p:cNvSpPr>
            <a:spLocks noGrp="1"/>
          </p:cNvSpPr>
          <p:nvPr>
            <p:ph type="pic" sz="quarter" idx="20" hasCustomPrompt="1"/>
          </p:nvPr>
        </p:nvSpPr>
        <p:spPr>
          <a:xfrm>
            <a:off x="2771800" y="404685"/>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7" name="Espace réservé pour une image  5"/>
          <p:cNvSpPr>
            <a:spLocks noGrp="1"/>
          </p:cNvSpPr>
          <p:nvPr>
            <p:ph type="pic" sz="quarter" idx="21" hasCustomPrompt="1"/>
          </p:nvPr>
        </p:nvSpPr>
        <p:spPr>
          <a:xfrm>
            <a:off x="2771800" y="2445223"/>
            <a:ext cx="1800200" cy="1800000"/>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663619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ge de contenu 27">
    <p:spTree>
      <p:nvGrpSpPr>
        <p:cNvPr id="1" name=""/>
        <p:cNvGrpSpPr/>
        <p:nvPr/>
      </p:nvGrpSpPr>
      <p:grpSpPr>
        <a:xfrm>
          <a:off x="0" y="0"/>
          <a:ext cx="0" cy="0"/>
          <a:chOff x="0" y="0"/>
          <a:chExt cx="0" cy="0"/>
        </a:xfrm>
      </p:grpSpPr>
      <p:sp>
        <p:nvSpPr>
          <p:cNvPr id="5" name="Espace réservé du texte 4"/>
          <p:cNvSpPr>
            <a:spLocks noGrp="1"/>
          </p:cNvSpPr>
          <p:nvPr>
            <p:ph type="body" sz="quarter" idx="15" hasCustomPrompt="1"/>
          </p:nvPr>
        </p:nvSpPr>
        <p:spPr>
          <a:xfrm>
            <a:off x="305992" y="105476"/>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9" name="Rectangle 8"/>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1" name="Rectangle 10"/>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2" name="Image 11"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ge de contenu 28 ">
    <p:spTree>
      <p:nvGrpSpPr>
        <p:cNvPr id="1" name=""/>
        <p:cNvGrpSpPr/>
        <p:nvPr/>
      </p:nvGrpSpPr>
      <p:grpSpPr>
        <a:xfrm>
          <a:off x="0" y="0"/>
          <a:ext cx="0" cy="0"/>
          <a:chOff x="0" y="0"/>
          <a:chExt cx="0" cy="0"/>
        </a:xfrm>
      </p:grpSpPr>
      <p:sp>
        <p:nvSpPr>
          <p:cNvPr id="5" name="Espace réservé du texte 4"/>
          <p:cNvSpPr>
            <a:spLocks noGrp="1"/>
          </p:cNvSpPr>
          <p:nvPr>
            <p:ph type="body" sz="quarter" idx="15" hasCustomPrompt="1"/>
          </p:nvPr>
        </p:nvSpPr>
        <p:spPr>
          <a:xfrm>
            <a:off x="305992" y="105476"/>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cxnSp>
        <p:nvCxnSpPr>
          <p:cNvPr id="6" name="Connecteur droit 5"/>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Image 6"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ge de contenu 2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EAE7E0">
              <a:alpha val="82000"/>
            </a:srgb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305992" y="105476"/>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ge de contenu 30">
    <p:spTree>
      <p:nvGrpSpPr>
        <p:cNvPr id="1" name=""/>
        <p:cNvGrpSpPr/>
        <p:nvPr/>
      </p:nvGrpSpPr>
      <p:grpSpPr>
        <a:xfrm>
          <a:off x="0" y="0"/>
          <a:ext cx="0" cy="0"/>
          <a:chOff x="0" y="0"/>
          <a:chExt cx="0" cy="0"/>
        </a:xfrm>
      </p:grpSpPr>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5" name="Espace réservé du texte 4"/>
          <p:cNvSpPr>
            <a:spLocks noGrp="1"/>
          </p:cNvSpPr>
          <p:nvPr>
            <p:ph type="body" sz="quarter" idx="15" hasCustomPrompt="1"/>
          </p:nvPr>
        </p:nvSpPr>
        <p:spPr>
          <a:xfrm>
            <a:off x="305992" y="105476"/>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ge de contenu">
    <p:spTree>
      <p:nvGrpSpPr>
        <p:cNvPr id="1" name=""/>
        <p:cNvGrpSpPr/>
        <p:nvPr/>
      </p:nvGrpSpPr>
      <p:grpSpPr>
        <a:xfrm>
          <a:off x="0" y="0"/>
          <a:ext cx="0" cy="0"/>
          <a:chOff x="0" y="0"/>
          <a:chExt cx="0" cy="0"/>
        </a:xfrm>
      </p:grpSpPr>
      <p:sp>
        <p:nvSpPr>
          <p:cNvPr id="18" name="Espace réservé pour une image  5"/>
          <p:cNvSpPr>
            <a:spLocks noGrp="1"/>
          </p:cNvSpPr>
          <p:nvPr>
            <p:ph type="pic" sz="quarter" idx="23" hasCustomPrompt="1"/>
          </p:nvPr>
        </p:nvSpPr>
        <p:spPr>
          <a:xfrm>
            <a:off x="1" y="-20538"/>
            <a:ext cx="9143999" cy="1329687"/>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3" name="Rectangle 12"/>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0" y="-20538"/>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5" name="Image 14"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2" name="Espace réservé du texte 4"/>
          <p:cNvSpPr>
            <a:spLocks noGrp="1"/>
          </p:cNvSpPr>
          <p:nvPr>
            <p:ph type="body" sz="quarter" idx="15" hasCustomPrompt="1"/>
          </p:nvPr>
        </p:nvSpPr>
        <p:spPr>
          <a:xfrm>
            <a:off x="305992" y="1170582"/>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9" name="Espace réservé du texte 6"/>
          <p:cNvSpPr>
            <a:spLocks noGrp="1"/>
          </p:cNvSpPr>
          <p:nvPr>
            <p:ph type="body" sz="quarter" idx="17"/>
          </p:nvPr>
        </p:nvSpPr>
        <p:spPr>
          <a:xfrm>
            <a:off x="305992" y="2322710"/>
            <a:ext cx="7560841" cy="2193330"/>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55340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itre 4">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12" name="Rectangle 11"/>
          <p:cNvSpPr/>
          <p:nvPr userDrawn="1"/>
        </p:nvSpPr>
        <p:spPr>
          <a:xfrm>
            <a:off x="10782" y="1"/>
            <a:ext cx="9144000" cy="5143500"/>
          </a:xfrm>
          <a:prstGeom prst="rect">
            <a:avLst/>
          </a:prstGeom>
          <a:solidFill>
            <a:srgbClr val="363636">
              <a:alpha val="82000"/>
            </a:srgb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4167001" y="2429441"/>
            <a:ext cx="810000" cy="34289"/>
          </a:xfrm>
          <a:prstGeom prst="rect">
            <a:avLst/>
          </a:prstGeom>
          <a:solidFill>
            <a:srgbClr val="FDD6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5" name="Espace réservé du texte 26"/>
          <p:cNvSpPr>
            <a:spLocks noGrp="1"/>
          </p:cNvSpPr>
          <p:nvPr>
            <p:ph type="body" sz="quarter" idx="13" hasCustomPrompt="1"/>
          </p:nvPr>
        </p:nvSpPr>
        <p:spPr>
          <a:xfrm>
            <a:off x="1871513" y="1137741"/>
            <a:ext cx="5400300" cy="1103257"/>
          </a:xfrm>
          <a:prstGeom prst="rect">
            <a:avLst/>
          </a:prstGeom>
        </p:spPr>
        <p:txBody>
          <a:bodyPr lIns="134979" tIns="134979" rIns="134979" bIns="134979" anchor="b" anchorCtr="0">
            <a:normAutofit/>
          </a:bodyPr>
          <a:lstStyle>
            <a:lvl1pPr marL="0" indent="0" algn="ctr">
              <a:buNone/>
              <a:defRPr sz="3000" b="1" baseline="0">
                <a:solidFill>
                  <a:schemeClr val="bg1"/>
                </a:solidFill>
                <a:latin typeface="Trebuchet MS" charset="0"/>
                <a:ea typeface="Trebuchet MS" charset="0"/>
                <a:cs typeface="Trebuchet MS" charset="0"/>
              </a:defRPr>
            </a:lvl1pPr>
            <a:lvl2pPr marL="342846" indent="0">
              <a:buNone/>
              <a:defRPr/>
            </a:lvl2pPr>
            <a:lvl3pPr marL="685691" indent="0">
              <a:buNone/>
              <a:defRPr/>
            </a:lvl3pPr>
            <a:lvl4pPr marL="1028537" indent="0">
              <a:buNone/>
              <a:defRPr/>
            </a:lvl4pPr>
            <a:lvl5pPr marL="1371383" indent="0">
              <a:buNone/>
              <a:defRPr/>
            </a:lvl5pPr>
          </a:lstStyle>
          <a:p>
            <a:pPr lvl="0"/>
            <a:r>
              <a:rPr lang="fr-FR" sz="3000" b="1" dirty="0">
                <a:latin typeface="Trebuchet MS" charset="0"/>
                <a:ea typeface="Trebuchet MS" charset="0"/>
                <a:cs typeface="Trebuchet MS" charset="0"/>
              </a:rPr>
              <a:t>TITRE</a:t>
            </a:r>
            <a:endParaRPr lang="fr-FR" dirty="0"/>
          </a:p>
        </p:txBody>
      </p:sp>
      <p:sp>
        <p:nvSpPr>
          <p:cNvPr id="16" name="Espace réservé du texte 28"/>
          <p:cNvSpPr>
            <a:spLocks noGrp="1"/>
          </p:cNvSpPr>
          <p:nvPr>
            <p:ph type="body" sz="quarter" idx="14" hasCustomPrompt="1"/>
          </p:nvPr>
        </p:nvSpPr>
        <p:spPr>
          <a:xfrm>
            <a:off x="1871513" y="2659462"/>
            <a:ext cx="5400300" cy="371145"/>
          </a:xfrm>
          <a:prstGeom prst="rect">
            <a:avLst/>
          </a:prstGeom>
        </p:spPr>
        <p:txBody>
          <a:bodyPr lIns="134979" tIns="134979" rIns="134979" bIns="0" anchor="b" anchorCtr="0">
            <a:normAutofit/>
          </a:bodyPr>
          <a:lstStyle>
            <a:lvl1pPr marL="0" indent="0" algn="ctr">
              <a:buNone/>
              <a:defRPr sz="1400" i="1">
                <a:solidFill>
                  <a:schemeClr val="bg1"/>
                </a:solidFill>
                <a:latin typeface="Trebuchet MS" charset="0"/>
                <a:ea typeface="Trebuchet MS" charset="0"/>
                <a:cs typeface="Trebuchet MS" charset="0"/>
              </a:defRPr>
            </a:lvl1pPr>
            <a:lvl2pPr marL="342846" indent="0" algn="ctr">
              <a:buNone/>
              <a:defRPr sz="1400" i="1">
                <a:solidFill>
                  <a:srgbClr val="363636"/>
                </a:solidFill>
                <a:latin typeface="Trebuchet MS" charset="0"/>
                <a:ea typeface="Trebuchet MS" charset="0"/>
                <a:cs typeface="Trebuchet MS" charset="0"/>
              </a:defRPr>
            </a:lvl2pPr>
            <a:lvl3pPr marL="685691" indent="0" algn="ctr">
              <a:buNone/>
              <a:defRPr sz="1400" i="1">
                <a:solidFill>
                  <a:srgbClr val="363636"/>
                </a:solidFill>
                <a:latin typeface="Trebuchet MS" charset="0"/>
                <a:ea typeface="Trebuchet MS" charset="0"/>
                <a:cs typeface="Trebuchet MS" charset="0"/>
              </a:defRPr>
            </a:lvl3pPr>
            <a:lvl4pPr marL="1028537" indent="0" algn="ctr">
              <a:buNone/>
              <a:defRPr sz="1400" i="1">
                <a:solidFill>
                  <a:srgbClr val="363636"/>
                </a:solidFill>
                <a:latin typeface="Trebuchet MS" charset="0"/>
                <a:ea typeface="Trebuchet MS" charset="0"/>
                <a:cs typeface="Trebuchet MS" charset="0"/>
              </a:defRPr>
            </a:lvl4pPr>
            <a:lvl5pPr marL="1371383" indent="0" algn="ctr">
              <a:buNone/>
              <a:defRPr sz="1400" i="1">
                <a:solidFill>
                  <a:srgbClr val="363636"/>
                </a:solidFill>
                <a:latin typeface="Trebuchet MS" charset="0"/>
                <a:ea typeface="Trebuchet MS" charset="0"/>
                <a:cs typeface="Trebuchet MS" charset="0"/>
              </a:defRPr>
            </a:lvl5pPr>
          </a:lstStyle>
          <a:p>
            <a:pPr lvl="0"/>
            <a:r>
              <a:rPr lang="fr-FR" dirty="0"/>
              <a:t>Présenté par Prénom Nom</a:t>
            </a:r>
          </a:p>
        </p:txBody>
      </p:sp>
      <p:sp>
        <p:nvSpPr>
          <p:cNvPr id="17" name="Espace réservé du texte 30"/>
          <p:cNvSpPr>
            <a:spLocks noGrp="1"/>
          </p:cNvSpPr>
          <p:nvPr>
            <p:ph type="body" sz="quarter" idx="15" hasCustomPrompt="1"/>
          </p:nvPr>
        </p:nvSpPr>
        <p:spPr>
          <a:xfrm>
            <a:off x="1871326" y="3030606"/>
            <a:ext cx="5400675" cy="351234"/>
          </a:xfrm>
          <a:prstGeom prst="rect">
            <a:avLst/>
          </a:prstGeom>
        </p:spPr>
        <p:txBody>
          <a:bodyPr lIns="53991" tIns="0" rIns="53991" bIns="53991" anchor="ctr" anchorCtr="0">
            <a:normAutofit/>
          </a:bodyPr>
          <a:lstStyle>
            <a:lvl1pPr marL="0" indent="0" algn="ctr">
              <a:buNone/>
              <a:defRPr sz="1100" baseline="0">
                <a:solidFill>
                  <a:srgbClr val="00D1B7"/>
                </a:solidFill>
                <a:latin typeface="Trebuchet MS" charset="0"/>
                <a:ea typeface="Trebuchet MS" charset="0"/>
                <a:cs typeface="Trebuchet MS" charset="0"/>
              </a:defRPr>
            </a:lvl1pPr>
          </a:lstStyle>
          <a:p>
            <a:pPr lvl="0"/>
            <a:r>
              <a:rPr lang="fr-FR" sz="1100" dirty="0">
                <a:latin typeface="Trebuchet MS" charset="0"/>
                <a:ea typeface="Trebuchet MS" charset="0"/>
                <a:cs typeface="Trebuchet MS" charset="0"/>
              </a:rPr>
              <a:t>23 septembre 2016</a:t>
            </a:r>
            <a:endParaRPr lang="fr-FR" dirty="0"/>
          </a:p>
        </p:txBody>
      </p:sp>
      <p:cxnSp>
        <p:nvCxnSpPr>
          <p:cNvPr id="20" name="Connecteur droit 19"/>
          <p:cNvCxnSpPr/>
          <p:nvPr userDrawn="1"/>
        </p:nvCxnSpPr>
        <p:spPr>
          <a:xfrm>
            <a:off x="0" y="4517222"/>
            <a:ext cx="9144000" cy="0"/>
          </a:xfrm>
          <a:prstGeom prst="line">
            <a:avLst/>
          </a:prstGeom>
          <a:ln w="9525">
            <a:solidFill>
              <a:srgbClr val="797979"/>
            </a:solidFill>
          </a:ln>
        </p:spPr>
        <p:style>
          <a:lnRef idx="1">
            <a:schemeClr val="accent1"/>
          </a:lnRef>
          <a:fillRef idx="0">
            <a:schemeClr val="accent1"/>
          </a:fillRef>
          <a:effectRef idx="0">
            <a:schemeClr val="accent1"/>
          </a:effectRef>
          <a:fontRef idx="minor">
            <a:schemeClr val="tx1"/>
          </a:fontRef>
        </p:style>
      </p:cxnSp>
      <p:pic>
        <p:nvPicPr>
          <p:cNvPr id="18" name="Image 17" descr="Logosaaqpowerpointr.png"/>
          <p:cNvPicPr>
            <a:picLocks noChangeAspect="1"/>
          </p:cNvPicPr>
          <p:nvPr userDrawn="1"/>
        </p:nvPicPr>
        <p:blipFill>
          <a:blip r:embed="rId3"/>
          <a:stretch>
            <a:fillRect/>
          </a:stretch>
        </p:blipFill>
        <p:spPr>
          <a:xfrm>
            <a:off x="7478075" y="4616725"/>
            <a:ext cx="1501031" cy="436006"/>
          </a:xfrm>
          <a:prstGeom prst="rect">
            <a:avLst/>
          </a:prstGeom>
        </p:spPr>
      </p:pic>
      <p:sp>
        <p:nvSpPr>
          <p:cNvPr id="19" name="Rectangle 125"/>
          <p:cNvSpPr>
            <a:spLocks noGrp="1" noChangeArrowheads="1"/>
          </p:cNvSpPr>
          <p:nvPr>
            <p:ph type="ftr" sz="quarter" idx="11"/>
          </p:nvPr>
        </p:nvSpPr>
        <p:spPr>
          <a:xfrm>
            <a:off x="226120" y="4647976"/>
            <a:ext cx="3714750" cy="300038"/>
          </a:xfrm>
          <a:prstGeom prst="rect">
            <a:avLst/>
          </a:prstGeom>
        </p:spPr>
        <p:txBody>
          <a:bodyPr/>
          <a:lstStyle>
            <a:lvl1pPr algn="l">
              <a:defRPr sz="800">
                <a:solidFill>
                  <a:schemeClr val="bg1"/>
                </a:solidFill>
                <a:latin typeface="Trebuchet MS" pitchFamily="34" charset="0"/>
              </a:defRPr>
            </a:lvl1pPr>
          </a:lstStyle>
          <a:p>
            <a:pPr>
              <a:defRPr/>
            </a:pPr>
            <a:r>
              <a:rPr lang="fr-FR"/>
              <a:t>Vice-présidence</a:t>
            </a:r>
            <a:endParaRPr lang="fr-FR" dirty="0"/>
          </a:p>
        </p:txBody>
      </p:sp>
      <p:sp>
        <p:nvSpPr>
          <p:cNvPr id="2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19393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 de contenu 32">
    <p:spTree>
      <p:nvGrpSpPr>
        <p:cNvPr id="1" name=""/>
        <p:cNvGrpSpPr/>
        <p:nvPr/>
      </p:nvGrpSpPr>
      <p:grpSpPr>
        <a:xfrm>
          <a:off x="0" y="0"/>
          <a:ext cx="0" cy="0"/>
          <a:chOff x="0" y="0"/>
          <a:chExt cx="0" cy="0"/>
        </a:xfrm>
      </p:grpSpPr>
      <p:sp>
        <p:nvSpPr>
          <p:cNvPr id="18" name="Espace réservé pour une image  5"/>
          <p:cNvSpPr>
            <a:spLocks noGrp="1"/>
          </p:cNvSpPr>
          <p:nvPr>
            <p:ph type="pic" sz="quarter" idx="23" hasCustomPrompt="1"/>
          </p:nvPr>
        </p:nvSpPr>
        <p:spPr>
          <a:xfrm>
            <a:off x="1" y="-20538"/>
            <a:ext cx="9143999" cy="1329687"/>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2" name="Espace réservé du texte 4"/>
          <p:cNvSpPr>
            <a:spLocks noGrp="1"/>
          </p:cNvSpPr>
          <p:nvPr>
            <p:ph type="body" sz="quarter" idx="15" hasCustomPrompt="1"/>
          </p:nvPr>
        </p:nvSpPr>
        <p:spPr>
          <a:xfrm>
            <a:off x="305992" y="1170582"/>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9" name="Espace réservé du texte 6"/>
          <p:cNvSpPr>
            <a:spLocks noGrp="1"/>
          </p:cNvSpPr>
          <p:nvPr>
            <p:ph type="body" sz="quarter" idx="17"/>
          </p:nvPr>
        </p:nvSpPr>
        <p:spPr>
          <a:xfrm>
            <a:off x="305992" y="2322710"/>
            <a:ext cx="7560841" cy="2193330"/>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cxnSp>
        <p:nvCxnSpPr>
          <p:cNvPr id="8" name="Connecteur droit 7"/>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9" name="Image 8"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7"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553409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de contenu 33">
    <p:spTree>
      <p:nvGrpSpPr>
        <p:cNvPr id="1" name=""/>
        <p:cNvGrpSpPr/>
        <p:nvPr/>
      </p:nvGrpSpPr>
      <p:grpSpPr>
        <a:xfrm>
          <a:off x="0" y="0"/>
          <a:ext cx="0" cy="0"/>
          <a:chOff x="0" y="0"/>
          <a:chExt cx="0" cy="0"/>
        </a:xfrm>
      </p:grpSpPr>
      <p:sp>
        <p:nvSpPr>
          <p:cNvPr id="13" name="Espace réservé pour une image  5"/>
          <p:cNvSpPr>
            <a:spLocks noGrp="1"/>
          </p:cNvSpPr>
          <p:nvPr>
            <p:ph type="pic" sz="quarter" idx="23" hasCustomPrompt="1"/>
          </p:nvPr>
        </p:nvSpPr>
        <p:spPr>
          <a:xfrm>
            <a:off x="1" y="-20538"/>
            <a:ext cx="9143999" cy="1329687"/>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2" name="Rectangle 11"/>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1" name="Image 10"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4" name="Espace réservé du texte 4"/>
          <p:cNvSpPr>
            <a:spLocks noGrp="1"/>
          </p:cNvSpPr>
          <p:nvPr>
            <p:ph type="body" sz="quarter" idx="15" hasCustomPrompt="1"/>
          </p:nvPr>
        </p:nvSpPr>
        <p:spPr>
          <a:xfrm>
            <a:off x="305992" y="1170582"/>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5" name="Espace réservé du texte 6"/>
          <p:cNvSpPr>
            <a:spLocks noGrp="1"/>
          </p:cNvSpPr>
          <p:nvPr>
            <p:ph type="body" sz="quarter" idx="17"/>
          </p:nvPr>
        </p:nvSpPr>
        <p:spPr>
          <a:xfrm>
            <a:off x="305992" y="2322710"/>
            <a:ext cx="7560841" cy="2193330"/>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553409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ge de contenu 34">
    <p:spTree>
      <p:nvGrpSpPr>
        <p:cNvPr id="1" name=""/>
        <p:cNvGrpSpPr/>
        <p:nvPr/>
      </p:nvGrpSpPr>
      <p:grpSpPr>
        <a:xfrm>
          <a:off x="0" y="0"/>
          <a:ext cx="0" cy="0"/>
          <a:chOff x="0" y="0"/>
          <a:chExt cx="0" cy="0"/>
        </a:xfrm>
      </p:grpSpPr>
      <p:sp>
        <p:nvSpPr>
          <p:cNvPr id="18" name="Espace réservé pour une image  5"/>
          <p:cNvSpPr>
            <a:spLocks noGrp="1"/>
          </p:cNvSpPr>
          <p:nvPr>
            <p:ph type="pic" sz="quarter" idx="23" hasCustomPrompt="1"/>
          </p:nvPr>
        </p:nvSpPr>
        <p:spPr>
          <a:xfrm>
            <a:off x="1" y="-20538"/>
            <a:ext cx="9143999" cy="1329687"/>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6" name="Espace réservé du texte 4"/>
          <p:cNvSpPr>
            <a:spLocks noGrp="1"/>
          </p:cNvSpPr>
          <p:nvPr>
            <p:ph type="body" sz="quarter" idx="17" hasCustomPrompt="1"/>
          </p:nvPr>
        </p:nvSpPr>
        <p:spPr>
          <a:xfrm>
            <a:off x="3353830"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17" name="Espace réservé du texte 9"/>
          <p:cNvSpPr>
            <a:spLocks noGrp="1"/>
          </p:cNvSpPr>
          <p:nvPr>
            <p:ph type="body" sz="quarter" idx="18" hasCustomPrompt="1"/>
          </p:nvPr>
        </p:nvSpPr>
        <p:spPr>
          <a:xfrm>
            <a:off x="3353830"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0" name="Espace réservé du texte 4"/>
          <p:cNvSpPr>
            <a:spLocks noGrp="1"/>
          </p:cNvSpPr>
          <p:nvPr>
            <p:ph type="body" sz="quarter" idx="19" hasCustomPrompt="1"/>
          </p:nvPr>
        </p:nvSpPr>
        <p:spPr>
          <a:xfrm>
            <a:off x="6084169"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1" name="Espace réservé du texte 9"/>
          <p:cNvSpPr>
            <a:spLocks noGrp="1"/>
          </p:cNvSpPr>
          <p:nvPr>
            <p:ph type="body" sz="quarter" idx="20" hasCustomPrompt="1"/>
          </p:nvPr>
        </p:nvSpPr>
        <p:spPr>
          <a:xfrm>
            <a:off x="6084169"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2" name="Espace réservé du texte 4"/>
          <p:cNvSpPr>
            <a:spLocks noGrp="1"/>
          </p:cNvSpPr>
          <p:nvPr>
            <p:ph type="body" sz="quarter" idx="21" hasCustomPrompt="1"/>
          </p:nvPr>
        </p:nvSpPr>
        <p:spPr>
          <a:xfrm>
            <a:off x="624373"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3" name="Espace réservé du texte 9"/>
          <p:cNvSpPr>
            <a:spLocks noGrp="1"/>
          </p:cNvSpPr>
          <p:nvPr>
            <p:ph type="body" sz="quarter" idx="22" hasCustomPrompt="1"/>
          </p:nvPr>
        </p:nvSpPr>
        <p:spPr>
          <a:xfrm>
            <a:off x="624373" y="2818726"/>
            <a:ext cx="2568321" cy="1273767"/>
          </a:xfrm>
          <a:prstGeom prst="rect">
            <a:avLst/>
          </a:prstGeom>
        </p:spPr>
        <p:txBody>
          <a:bodyPr lIns="68569" tIns="34284" rIns="68569" bIns="34284">
            <a:noAutofit/>
          </a:bodyPr>
          <a:lstStyle>
            <a:lvl1pPr marL="0" indent="0" algn="l">
              <a:buNone/>
              <a:defRPr sz="1200" b="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13" name="Rectangle 12"/>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0" y="-20538"/>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5" name="Image 14"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2"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553409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ge de contenu 35">
    <p:spTree>
      <p:nvGrpSpPr>
        <p:cNvPr id="1" name=""/>
        <p:cNvGrpSpPr/>
        <p:nvPr/>
      </p:nvGrpSpPr>
      <p:grpSpPr>
        <a:xfrm>
          <a:off x="0" y="0"/>
          <a:ext cx="0" cy="0"/>
          <a:chOff x="0" y="0"/>
          <a:chExt cx="0" cy="0"/>
        </a:xfrm>
      </p:grpSpPr>
      <p:sp>
        <p:nvSpPr>
          <p:cNvPr id="18" name="Espace réservé pour une image  5"/>
          <p:cNvSpPr>
            <a:spLocks noGrp="1"/>
          </p:cNvSpPr>
          <p:nvPr>
            <p:ph type="pic" sz="quarter" idx="23" hasCustomPrompt="1"/>
          </p:nvPr>
        </p:nvSpPr>
        <p:spPr>
          <a:xfrm>
            <a:off x="1" y="-20538"/>
            <a:ext cx="9143999" cy="1329687"/>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6" name="Espace réservé du texte 4"/>
          <p:cNvSpPr>
            <a:spLocks noGrp="1"/>
          </p:cNvSpPr>
          <p:nvPr>
            <p:ph type="body" sz="quarter" idx="17" hasCustomPrompt="1"/>
          </p:nvPr>
        </p:nvSpPr>
        <p:spPr>
          <a:xfrm>
            <a:off x="3353830"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17" name="Espace réservé du texte 9"/>
          <p:cNvSpPr>
            <a:spLocks noGrp="1"/>
          </p:cNvSpPr>
          <p:nvPr>
            <p:ph type="body" sz="quarter" idx="18" hasCustomPrompt="1"/>
          </p:nvPr>
        </p:nvSpPr>
        <p:spPr>
          <a:xfrm>
            <a:off x="3353830"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0" name="Espace réservé du texte 4"/>
          <p:cNvSpPr>
            <a:spLocks noGrp="1"/>
          </p:cNvSpPr>
          <p:nvPr>
            <p:ph type="body" sz="quarter" idx="19" hasCustomPrompt="1"/>
          </p:nvPr>
        </p:nvSpPr>
        <p:spPr>
          <a:xfrm>
            <a:off x="6084169"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1" name="Espace réservé du texte 9"/>
          <p:cNvSpPr>
            <a:spLocks noGrp="1"/>
          </p:cNvSpPr>
          <p:nvPr>
            <p:ph type="body" sz="quarter" idx="20" hasCustomPrompt="1"/>
          </p:nvPr>
        </p:nvSpPr>
        <p:spPr>
          <a:xfrm>
            <a:off x="6084169"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2" name="Espace réservé du texte 4"/>
          <p:cNvSpPr>
            <a:spLocks noGrp="1"/>
          </p:cNvSpPr>
          <p:nvPr>
            <p:ph type="body" sz="quarter" idx="21" hasCustomPrompt="1"/>
          </p:nvPr>
        </p:nvSpPr>
        <p:spPr>
          <a:xfrm>
            <a:off x="624373"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3" name="Espace réservé du texte 9"/>
          <p:cNvSpPr>
            <a:spLocks noGrp="1"/>
          </p:cNvSpPr>
          <p:nvPr>
            <p:ph type="body" sz="quarter" idx="22" hasCustomPrompt="1"/>
          </p:nvPr>
        </p:nvSpPr>
        <p:spPr>
          <a:xfrm>
            <a:off x="624373" y="2818726"/>
            <a:ext cx="2568321" cy="1273767"/>
          </a:xfrm>
          <a:prstGeom prst="rect">
            <a:avLst/>
          </a:prstGeom>
        </p:spPr>
        <p:txBody>
          <a:bodyPr lIns="68569" tIns="34284" rIns="68569" bIns="34284">
            <a:noAutofit/>
          </a:bodyPr>
          <a:lstStyle>
            <a:lvl1pPr marL="0" indent="0" algn="l">
              <a:buNone/>
              <a:defRPr sz="1200" b="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cxnSp>
        <p:nvCxnSpPr>
          <p:cNvPr id="12" name="Connecteur droit 11"/>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19" name="Image 18"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553409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ge de contenu 36">
    <p:spTree>
      <p:nvGrpSpPr>
        <p:cNvPr id="1" name=""/>
        <p:cNvGrpSpPr/>
        <p:nvPr/>
      </p:nvGrpSpPr>
      <p:grpSpPr>
        <a:xfrm>
          <a:off x="0" y="0"/>
          <a:ext cx="0" cy="0"/>
          <a:chOff x="0" y="0"/>
          <a:chExt cx="0" cy="0"/>
        </a:xfrm>
      </p:grpSpPr>
      <p:sp>
        <p:nvSpPr>
          <p:cNvPr id="13" name="Espace réservé pour une image  5"/>
          <p:cNvSpPr>
            <a:spLocks noGrp="1"/>
          </p:cNvSpPr>
          <p:nvPr>
            <p:ph type="pic" sz="quarter" idx="23" hasCustomPrompt="1"/>
          </p:nvPr>
        </p:nvSpPr>
        <p:spPr>
          <a:xfrm>
            <a:off x="1" y="-20538"/>
            <a:ext cx="9143999" cy="1329687"/>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6" name="Espace réservé du texte 4"/>
          <p:cNvSpPr>
            <a:spLocks noGrp="1"/>
          </p:cNvSpPr>
          <p:nvPr>
            <p:ph type="body" sz="quarter" idx="17" hasCustomPrompt="1"/>
          </p:nvPr>
        </p:nvSpPr>
        <p:spPr>
          <a:xfrm>
            <a:off x="3353830"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17" name="Espace réservé du texte 9"/>
          <p:cNvSpPr>
            <a:spLocks noGrp="1"/>
          </p:cNvSpPr>
          <p:nvPr>
            <p:ph type="body" sz="quarter" idx="18" hasCustomPrompt="1"/>
          </p:nvPr>
        </p:nvSpPr>
        <p:spPr>
          <a:xfrm>
            <a:off x="3353830"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0" name="Espace réservé du texte 4"/>
          <p:cNvSpPr>
            <a:spLocks noGrp="1"/>
          </p:cNvSpPr>
          <p:nvPr>
            <p:ph type="body" sz="quarter" idx="19" hasCustomPrompt="1"/>
          </p:nvPr>
        </p:nvSpPr>
        <p:spPr>
          <a:xfrm>
            <a:off x="6084169"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1" name="Espace réservé du texte 9"/>
          <p:cNvSpPr>
            <a:spLocks noGrp="1"/>
          </p:cNvSpPr>
          <p:nvPr>
            <p:ph type="body" sz="quarter" idx="20" hasCustomPrompt="1"/>
          </p:nvPr>
        </p:nvSpPr>
        <p:spPr>
          <a:xfrm>
            <a:off x="6084169"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2" name="Espace réservé du texte 4"/>
          <p:cNvSpPr>
            <a:spLocks noGrp="1"/>
          </p:cNvSpPr>
          <p:nvPr>
            <p:ph type="body" sz="quarter" idx="21" hasCustomPrompt="1"/>
          </p:nvPr>
        </p:nvSpPr>
        <p:spPr>
          <a:xfrm>
            <a:off x="624373"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3" name="Espace réservé du texte 9"/>
          <p:cNvSpPr>
            <a:spLocks noGrp="1"/>
          </p:cNvSpPr>
          <p:nvPr>
            <p:ph type="body" sz="quarter" idx="22" hasCustomPrompt="1"/>
          </p:nvPr>
        </p:nvSpPr>
        <p:spPr>
          <a:xfrm>
            <a:off x="624373"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12" name="Rectangle 11"/>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1" name="Image 10"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4"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553409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ge de contenu 37">
    <p:spTree>
      <p:nvGrpSpPr>
        <p:cNvPr id="1" name=""/>
        <p:cNvGrpSpPr/>
        <p:nvPr/>
      </p:nvGrpSpPr>
      <p:grpSpPr>
        <a:xfrm>
          <a:off x="0" y="0"/>
          <a:ext cx="0" cy="0"/>
          <a:chOff x="0" y="0"/>
          <a:chExt cx="0" cy="0"/>
        </a:xfrm>
      </p:grpSpPr>
      <p:sp>
        <p:nvSpPr>
          <p:cNvPr id="16" name="Espace réservé du texte 4"/>
          <p:cNvSpPr>
            <a:spLocks noGrp="1"/>
          </p:cNvSpPr>
          <p:nvPr>
            <p:ph type="body" sz="quarter" idx="17" hasCustomPrompt="1"/>
          </p:nvPr>
        </p:nvSpPr>
        <p:spPr>
          <a:xfrm>
            <a:off x="3353830"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17" name="Espace réservé du texte 9"/>
          <p:cNvSpPr>
            <a:spLocks noGrp="1"/>
          </p:cNvSpPr>
          <p:nvPr>
            <p:ph type="body" sz="quarter" idx="18" hasCustomPrompt="1"/>
          </p:nvPr>
        </p:nvSpPr>
        <p:spPr>
          <a:xfrm>
            <a:off x="3353830"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0" name="Espace réservé du texte 4"/>
          <p:cNvSpPr>
            <a:spLocks noGrp="1"/>
          </p:cNvSpPr>
          <p:nvPr>
            <p:ph type="body" sz="quarter" idx="19" hasCustomPrompt="1"/>
          </p:nvPr>
        </p:nvSpPr>
        <p:spPr>
          <a:xfrm>
            <a:off x="6084169"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1" name="Espace réservé du texte 9"/>
          <p:cNvSpPr>
            <a:spLocks noGrp="1"/>
          </p:cNvSpPr>
          <p:nvPr>
            <p:ph type="body" sz="quarter" idx="20" hasCustomPrompt="1"/>
          </p:nvPr>
        </p:nvSpPr>
        <p:spPr>
          <a:xfrm>
            <a:off x="6084169"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22" name="Espace réservé du texte 4"/>
          <p:cNvSpPr>
            <a:spLocks noGrp="1"/>
          </p:cNvSpPr>
          <p:nvPr>
            <p:ph type="body" sz="quarter" idx="21" hasCustomPrompt="1"/>
          </p:nvPr>
        </p:nvSpPr>
        <p:spPr>
          <a:xfrm>
            <a:off x="624373" y="1846616"/>
            <a:ext cx="2568321" cy="810090"/>
          </a:xfrm>
          <a:prstGeom prst="rect">
            <a:avLst/>
          </a:prstGeom>
        </p:spPr>
        <p:txBody>
          <a:bodyPr lIns="68569" tIns="0" rIns="68569" bIns="34284" anchor="b" anchorCtr="0">
            <a:normAutofit/>
          </a:bodyPr>
          <a:lstStyle>
            <a:lvl1pPr marL="0" indent="0" algn="l">
              <a:buNone/>
              <a:defRPr sz="1500" b="1" u="none"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 MODE CARTE</a:t>
            </a:r>
          </a:p>
        </p:txBody>
      </p:sp>
      <p:sp>
        <p:nvSpPr>
          <p:cNvPr id="23" name="Espace réservé du texte 9"/>
          <p:cNvSpPr>
            <a:spLocks noGrp="1"/>
          </p:cNvSpPr>
          <p:nvPr>
            <p:ph type="body" sz="quarter" idx="22" hasCustomPrompt="1"/>
          </p:nvPr>
        </p:nvSpPr>
        <p:spPr>
          <a:xfrm>
            <a:off x="624373" y="2818726"/>
            <a:ext cx="2568321" cy="1273767"/>
          </a:xfrm>
          <a:prstGeom prst="rect">
            <a:avLst/>
          </a:prstGeom>
        </p:spPr>
        <p:txBody>
          <a:bodyPr lIns="68569" tIns="34284" rIns="68569" bIns="34284">
            <a:noAutofit/>
          </a:bodyPr>
          <a:lstStyle>
            <a:lvl1pPr marL="0" indent="0" algn="l">
              <a:buNone/>
              <a:defRPr sz="12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endParaRPr lang="fr-FR" dirty="0"/>
          </a:p>
        </p:txBody>
      </p:sp>
      <p:sp>
        <p:nvSpPr>
          <p:cNvPr id="13" name="Rectangle 12"/>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5" name="Image 14"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2" name="Espace réservé pour une image  5"/>
          <p:cNvSpPr>
            <a:spLocks noGrp="1"/>
          </p:cNvSpPr>
          <p:nvPr>
            <p:ph type="pic" sz="quarter" idx="23" hasCustomPrompt="1"/>
          </p:nvPr>
        </p:nvSpPr>
        <p:spPr>
          <a:xfrm>
            <a:off x="1" y="-20538"/>
            <a:ext cx="9143999" cy="1329687"/>
          </a:xfrm>
          <a:prstGeom prst="rect">
            <a:avLst/>
          </a:prstGeom>
          <a:solidFill>
            <a:srgbClr val="EAE7E0"/>
          </a:solidFill>
          <a:ln>
            <a:noFill/>
          </a:ln>
        </p:spPr>
        <p:txBody>
          <a:bodyPr lIns="68569" tIns="34284" rIns="68569" bIns="34284" anchor="ctr" anchorCtr="0"/>
          <a:lstStyle>
            <a:lvl1pPr marL="0" indent="0" algn="ctr">
              <a:lnSpc>
                <a:spcPct val="100000"/>
              </a:lnSpc>
              <a:buNone/>
              <a:defRPr sz="1200">
                <a:solidFill>
                  <a:schemeClr val="bg1">
                    <a:lumMod val="75000"/>
                  </a:schemeClr>
                </a:solidFill>
                <a:latin typeface="Trebuchet MS" charset="0"/>
                <a:ea typeface="Trebuchet MS" charset="0"/>
                <a:cs typeface="Trebuchet MS" charset="0"/>
              </a:defRPr>
            </a:lvl1pPr>
          </a:lstStyle>
          <a:p>
            <a:r>
              <a:rPr lang="fr-FR" dirty="0"/>
              <a:t>Cliquez pour </a:t>
            </a:r>
            <a:br>
              <a:rPr lang="fr-FR" dirty="0"/>
            </a:br>
            <a:r>
              <a:rPr lang="fr-FR" dirty="0"/>
              <a:t>insérer une image</a:t>
            </a:r>
          </a:p>
        </p:txBody>
      </p:sp>
      <p:sp>
        <p:nvSpPr>
          <p:cNvPr id="18"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553409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ge de contenu 38">
    <p:spTree>
      <p:nvGrpSpPr>
        <p:cNvPr id="1" name=""/>
        <p:cNvGrpSpPr/>
        <p:nvPr/>
      </p:nvGrpSpPr>
      <p:grpSpPr>
        <a:xfrm>
          <a:off x="0" y="0"/>
          <a:ext cx="0" cy="0"/>
          <a:chOff x="0" y="0"/>
          <a:chExt cx="0" cy="0"/>
        </a:xfrm>
      </p:grpSpPr>
      <p:sp>
        <p:nvSpPr>
          <p:cNvPr id="9" name="Rectangle 8"/>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1" name="Rectangle 10"/>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2" name="Image 11"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7" name="Espace réservé de l'élément multimédia 6"/>
          <p:cNvSpPr>
            <a:spLocks noGrp="1"/>
          </p:cNvSpPr>
          <p:nvPr>
            <p:ph type="media" sz="quarter" idx="16"/>
          </p:nvPr>
        </p:nvSpPr>
        <p:spPr>
          <a:xfrm>
            <a:off x="1" y="123826"/>
            <a:ext cx="9144000" cy="4353148"/>
          </a:xfrm>
          <a:prstGeom prst="rect">
            <a:avLst/>
          </a:prstGeom>
        </p:spPr>
        <p:txBody>
          <a:bodyPr/>
          <a:lstStyle/>
          <a:p>
            <a:endParaRPr lang="fr-CA"/>
          </a:p>
        </p:txBody>
      </p:sp>
      <p:sp>
        <p:nvSpPr>
          <p:cNvPr id="6"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ge de contenu 39">
    <p:spTree>
      <p:nvGrpSpPr>
        <p:cNvPr id="1" name=""/>
        <p:cNvGrpSpPr/>
        <p:nvPr/>
      </p:nvGrpSpPr>
      <p:grpSpPr>
        <a:xfrm>
          <a:off x="0" y="0"/>
          <a:ext cx="0" cy="0"/>
          <a:chOff x="0" y="0"/>
          <a:chExt cx="0" cy="0"/>
        </a:xfrm>
      </p:grpSpPr>
      <p:sp>
        <p:nvSpPr>
          <p:cNvPr id="7" name="Espace réservé de l'élément multimédia 6"/>
          <p:cNvSpPr>
            <a:spLocks noGrp="1"/>
          </p:cNvSpPr>
          <p:nvPr>
            <p:ph type="media" sz="quarter" idx="16"/>
          </p:nvPr>
        </p:nvSpPr>
        <p:spPr>
          <a:xfrm>
            <a:off x="1" y="123826"/>
            <a:ext cx="9143999" cy="4353148"/>
          </a:xfrm>
          <a:prstGeom prst="rect">
            <a:avLst/>
          </a:prstGeom>
        </p:spPr>
        <p:txBody>
          <a:bodyPr/>
          <a:lstStyle/>
          <a:p>
            <a:endParaRPr lang="fr-CA"/>
          </a:p>
        </p:txBody>
      </p:sp>
      <p:cxnSp>
        <p:nvCxnSpPr>
          <p:cNvPr id="6" name="Connecteur droit 5"/>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8" name="Image 7"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5"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ge de contenu 4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EAE7E0">
              <a:alpha val="82000"/>
            </a:srgb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6" name="Espace réservé de l'élément multimédia 6"/>
          <p:cNvSpPr>
            <a:spLocks noGrp="1"/>
          </p:cNvSpPr>
          <p:nvPr>
            <p:ph type="media" sz="quarter" idx="16"/>
          </p:nvPr>
        </p:nvSpPr>
        <p:spPr>
          <a:xfrm>
            <a:off x="1" y="123826"/>
            <a:ext cx="9144000" cy="4353148"/>
          </a:xfrm>
          <a:prstGeom prst="rect">
            <a:avLst/>
          </a:prstGeom>
        </p:spPr>
        <p:txBody>
          <a:bodyPr/>
          <a:lstStyle/>
          <a:p>
            <a:endParaRPr lang="fr-CA"/>
          </a:p>
        </p:txBody>
      </p:sp>
      <p:sp>
        <p:nvSpPr>
          <p:cNvPr id="7"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ge de contenu 41">
    <p:spTree>
      <p:nvGrpSpPr>
        <p:cNvPr id="1" name=""/>
        <p:cNvGrpSpPr/>
        <p:nvPr/>
      </p:nvGrpSpPr>
      <p:grpSpPr>
        <a:xfrm>
          <a:off x="0" y="0"/>
          <a:ext cx="0" cy="0"/>
          <a:chOff x="0" y="0"/>
          <a:chExt cx="0" cy="0"/>
        </a:xfrm>
      </p:grpSpPr>
      <p:sp>
        <p:nvSpPr>
          <p:cNvPr id="14" name="Rectangle 13"/>
          <p:cNvSpPr/>
          <p:nvPr userDrawn="1"/>
        </p:nvSpPr>
        <p:spPr>
          <a:xfrm>
            <a:off x="0" y="4516040"/>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8" name="Image 7"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6" name="Espace réservé de l'élément multimédia 6"/>
          <p:cNvSpPr>
            <a:spLocks noGrp="1"/>
          </p:cNvSpPr>
          <p:nvPr>
            <p:ph type="media" sz="quarter" idx="16"/>
          </p:nvPr>
        </p:nvSpPr>
        <p:spPr>
          <a:xfrm>
            <a:off x="1" y="123826"/>
            <a:ext cx="9144000" cy="4353148"/>
          </a:xfrm>
          <a:prstGeom prst="rect">
            <a:avLst/>
          </a:prstGeom>
        </p:spPr>
        <p:txBody>
          <a:bodyPr/>
          <a:lstStyle/>
          <a:p>
            <a:endParaRPr lang="fr-CA"/>
          </a:p>
        </p:txBody>
      </p:sp>
      <p:sp>
        <p:nvSpPr>
          <p:cNvPr id="5"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transition 1">
    <p:spTree>
      <p:nvGrpSpPr>
        <p:cNvPr id="1" name=""/>
        <p:cNvGrpSpPr/>
        <p:nvPr/>
      </p:nvGrpSpPr>
      <p:grpSpPr>
        <a:xfrm>
          <a:off x="0" y="0"/>
          <a:ext cx="0" cy="0"/>
          <a:chOff x="0" y="0"/>
          <a:chExt cx="0" cy="0"/>
        </a:xfrm>
      </p:grpSpPr>
      <p:sp>
        <p:nvSpPr>
          <p:cNvPr id="10" name="Rectangle 9"/>
          <p:cNvSpPr/>
          <p:nvPr userDrawn="1"/>
        </p:nvSpPr>
        <p:spPr>
          <a:xfrm>
            <a:off x="305992" y="2230265"/>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3" name="Espace réservé du texte 6"/>
          <p:cNvSpPr>
            <a:spLocks noGrp="1"/>
          </p:cNvSpPr>
          <p:nvPr>
            <p:ph type="body" sz="quarter" idx="15" hasCustomPrompt="1"/>
          </p:nvPr>
        </p:nvSpPr>
        <p:spPr>
          <a:xfrm>
            <a:off x="305993" y="772233"/>
            <a:ext cx="5993606" cy="1458032"/>
          </a:xfrm>
          <a:prstGeom prst="rect">
            <a:avLst/>
          </a:prstGeom>
        </p:spPr>
        <p:txBody>
          <a:bodyPr lIns="0" tIns="53991" rIns="68569" bIns="53991" anchor="b" anchorCtr="0">
            <a:normAutofit/>
          </a:bodyPr>
          <a:lstStyle>
            <a:lvl1pPr marL="0" indent="0">
              <a:buNone/>
              <a:defRPr sz="2000" b="1" baseline="0">
                <a:solidFill>
                  <a:srgbClr val="464646"/>
                </a:solidFill>
                <a:latin typeface="Trebuchet MS" charset="0"/>
                <a:ea typeface="Trebuchet MS" charset="0"/>
                <a:cs typeface="Trebuchet MS" charset="0"/>
              </a:defRPr>
            </a:lvl1pPr>
            <a:lvl2pPr marL="342846" indent="0">
              <a:buNone/>
              <a:defRPr b="1">
                <a:solidFill>
                  <a:schemeClr val="bg1"/>
                </a:solidFill>
                <a:latin typeface="Trebuchet MS" charset="0"/>
                <a:ea typeface="Trebuchet MS" charset="0"/>
                <a:cs typeface="Trebuchet MS" charset="0"/>
              </a:defRPr>
            </a:lvl2pPr>
            <a:lvl3pPr marL="685691" indent="0">
              <a:buNone/>
              <a:defRPr b="1">
                <a:solidFill>
                  <a:schemeClr val="bg1"/>
                </a:solidFill>
                <a:latin typeface="Trebuchet MS" charset="0"/>
                <a:ea typeface="Trebuchet MS" charset="0"/>
                <a:cs typeface="Trebuchet MS" charset="0"/>
              </a:defRPr>
            </a:lvl3pPr>
            <a:lvl4pPr marL="1028537" indent="0">
              <a:buNone/>
              <a:defRPr b="1">
                <a:solidFill>
                  <a:schemeClr val="bg1"/>
                </a:solidFill>
                <a:latin typeface="Trebuchet MS" charset="0"/>
                <a:ea typeface="Trebuchet MS" charset="0"/>
                <a:cs typeface="Trebuchet MS" charset="0"/>
              </a:defRPr>
            </a:lvl4pPr>
            <a:lvl5pPr marL="1371383" indent="0">
              <a:buNone/>
              <a:defRPr b="1">
                <a:solidFill>
                  <a:schemeClr val="bg1"/>
                </a:solidFill>
                <a:latin typeface="Trebuchet MS" charset="0"/>
                <a:ea typeface="Trebuchet MS" charset="0"/>
                <a:cs typeface="Trebuchet MS" charset="0"/>
              </a:defRPr>
            </a:lvl5pPr>
          </a:lstStyle>
          <a:p>
            <a:pPr lvl="0"/>
            <a:r>
              <a:rPr lang="fr-FR" dirty="0"/>
              <a:t>TITRE </a:t>
            </a:r>
          </a:p>
        </p:txBody>
      </p:sp>
      <p:sp>
        <p:nvSpPr>
          <p:cNvPr id="16" name="Espace réservé du texte 2"/>
          <p:cNvSpPr>
            <a:spLocks noGrp="1"/>
          </p:cNvSpPr>
          <p:nvPr>
            <p:ph type="body" sz="quarter" idx="16" hasCustomPrompt="1"/>
          </p:nvPr>
        </p:nvSpPr>
        <p:spPr>
          <a:xfrm>
            <a:off x="305991" y="2643486"/>
            <a:ext cx="4427934" cy="756047"/>
          </a:xfrm>
          <a:prstGeom prst="rect">
            <a:avLst/>
          </a:prstGeom>
        </p:spPr>
        <p:txBody>
          <a:bodyPr lIns="0" tIns="0" rIns="68569" bIns="34284">
            <a:normAutofit/>
          </a:bodyPr>
          <a:lstStyle>
            <a:lvl1pPr marL="0" indent="0">
              <a:buNone/>
              <a:defRPr sz="1600">
                <a:solidFill>
                  <a:srgbClr val="464646"/>
                </a:solidFill>
                <a:latin typeface="Trebuchet MS" charset="0"/>
                <a:ea typeface="Trebuchet MS" charset="0"/>
                <a:cs typeface="Trebuchet MS" charset="0"/>
              </a:defRPr>
            </a:lvl1pPr>
            <a:lvl2pPr marL="342846" indent="0">
              <a:buNone/>
              <a:defRPr sz="1200">
                <a:solidFill>
                  <a:schemeClr val="bg1"/>
                </a:solidFill>
                <a:latin typeface="Trebuchet MS" charset="0"/>
                <a:ea typeface="Trebuchet MS" charset="0"/>
                <a:cs typeface="Trebuchet MS" charset="0"/>
              </a:defRPr>
            </a:lvl2pPr>
            <a:lvl3pPr marL="685691" indent="0">
              <a:buNone/>
              <a:defRPr sz="1200">
                <a:solidFill>
                  <a:schemeClr val="bg1"/>
                </a:solidFill>
                <a:latin typeface="Trebuchet MS" charset="0"/>
                <a:ea typeface="Trebuchet MS" charset="0"/>
                <a:cs typeface="Trebuchet MS" charset="0"/>
              </a:defRPr>
            </a:lvl3pPr>
            <a:lvl4pPr marL="1028537" indent="0">
              <a:buNone/>
              <a:defRPr sz="1200">
                <a:solidFill>
                  <a:schemeClr val="bg1"/>
                </a:solidFill>
                <a:latin typeface="Trebuchet MS" charset="0"/>
                <a:ea typeface="Trebuchet MS" charset="0"/>
                <a:cs typeface="Trebuchet MS" charset="0"/>
              </a:defRPr>
            </a:lvl4pPr>
            <a:lvl5pPr marL="1371383" indent="0">
              <a:buNone/>
              <a:defRPr sz="1200">
                <a:solidFill>
                  <a:schemeClr val="bg1"/>
                </a:solidFill>
                <a:latin typeface="Trebuchet MS" charset="0"/>
                <a:ea typeface="Trebuchet MS" charset="0"/>
                <a:cs typeface="Trebuchet MS" charset="0"/>
              </a:defRPr>
            </a:lvl5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Vestibulum</a:t>
            </a:r>
            <a:r>
              <a:rPr lang="fr-FR" dirty="0"/>
              <a:t> </a:t>
            </a:r>
            <a:r>
              <a:rPr lang="fr-FR" dirty="0" err="1"/>
              <a:t>ac</a:t>
            </a:r>
            <a:r>
              <a:rPr lang="fr-FR" dirty="0"/>
              <a:t> </a:t>
            </a:r>
            <a:r>
              <a:rPr lang="fr-FR" dirty="0" err="1"/>
              <a:t>orci</a:t>
            </a:r>
            <a:r>
              <a:rPr lang="fr-FR" dirty="0"/>
              <a:t> </a:t>
            </a:r>
            <a:r>
              <a:rPr lang="fr-FR" dirty="0" err="1"/>
              <a:t>eget</a:t>
            </a:r>
            <a:r>
              <a:rPr lang="fr-FR" dirty="0"/>
              <a:t> diam </a:t>
            </a:r>
            <a:r>
              <a:rPr lang="fr-FR" dirty="0" err="1"/>
              <a:t>placerat</a:t>
            </a:r>
            <a:r>
              <a:rPr lang="fr-FR" dirty="0"/>
              <a:t> </a:t>
            </a:r>
            <a:r>
              <a:rPr lang="fr-FR" dirty="0" err="1"/>
              <a:t>hendrerit</a:t>
            </a:r>
            <a:r>
              <a:rPr lang="fr-FR" dirty="0"/>
              <a:t> </a:t>
            </a:r>
            <a:r>
              <a:rPr lang="fr-FR" dirty="0" err="1"/>
              <a:t>sit</a:t>
            </a:r>
            <a:r>
              <a:rPr lang="fr-FR" dirty="0"/>
              <a:t> </a:t>
            </a:r>
            <a:r>
              <a:rPr lang="fr-FR" dirty="0" err="1"/>
              <a:t>amet</a:t>
            </a:r>
            <a:r>
              <a:rPr lang="fr-FR" dirty="0"/>
              <a:t> ut libero. </a:t>
            </a:r>
          </a:p>
        </p:txBody>
      </p:sp>
      <p:pic>
        <p:nvPicPr>
          <p:cNvPr id="12" name="Image 11"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14" name="Rectangle 13"/>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5" name="Rectangle 14"/>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8" name="Image 17" descr="SAAQ2c.png"/>
          <p:cNvPicPr>
            <a:picLocks noChangeAspect="1"/>
          </p:cNvPicPr>
          <p:nvPr userDrawn="1"/>
        </p:nvPicPr>
        <p:blipFill>
          <a:blip r:embed="rId3"/>
          <a:stretch>
            <a:fillRect/>
          </a:stretch>
        </p:blipFill>
        <p:spPr>
          <a:xfrm>
            <a:off x="7380312" y="4476974"/>
            <a:ext cx="1763688" cy="6765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700734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ge de fin 42">
    <p:spTree>
      <p:nvGrpSpPr>
        <p:cNvPr id="1" name=""/>
        <p:cNvGrpSpPr/>
        <p:nvPr/>
      </p:nvGrpSpPr>
      <p:grpSpPr>
        <a:xfrm>
          <a:off x="0" y="0"/>
          <a:ext cx="0" cy="0"/>
          <a:chOff x="0" y="0"/>
          <a:chExt cx="0" cy="0"/>
        </a:xfrm>
      </p:grpSpPr>
      <p:sp>
        <p:nvSpPr>
          <p:cNvPr id="18" name="Rectangle 17"/>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7" name="Image 6" descr="Logosaaqpowerpointr.png"/>
          <p:cNvPicPr>
            <a:picLocks noChangeAspect="1"/>
          </p:cNvPicPr>
          <p:nvPr userDrawn="1"/>
        </p:nvPicPr>
        <p:blipFill>
          <a:blip r:embed="rId2"/>
          <a:stretch>
            <a:fillRect/>
          </a:stretch>
        </p:blipFill>
        <p:spPr>
          <a:xfrm>
            <a:off x="7478075" y="4616725"/>
            <a:ext cx="1501031" cy="436006"/>
          </a:xfrm>
          <a:prstGeom prst="rect">
            <a:avLst/>
          </a:prstGeom>
        </p:spPr>
      </p:pic>
      <p:sp>
        <p:nvSpPr>
          <p:cNvPr id="8" name="Rectangle 7"/>
          <p:cNvSpPr/>
          <p:nvPr userDrawn="1"/>
        </p:nvSpPr>
        <p:spPr>
          <a:xfrm>
            <a:off x="3870155" y="2427734"/>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2" name="Espace réservé du texte 9"/>
          <p:cNvSpPr>
            <a:spLocks noGrp="1"/>
          </p:cNvSpPr>
          <p:nvPr>
            <p:ph type="body" sz="quarter" idx="16" hasCustomPrompt="1"/>
          </p:nvPr>
        </p:nvSpPr>
        <p:spPr>
          <a:xfrm>
            <a:off x="1115616" y="2679763"/>
            <a:ext cx="6912768" cy="972107"/>
          </a:xfrm>
          <a:prstGeom prst="rect">
            <a:avLst/>
          </a:prstGeom>
        </p:spPr>
        <p:txBody>
          <a:bodyPr lIns="68569" tIns="34284" rIns="68569" bIns="34284">
            <a:noAutofit/>
          </a:bodyPr>
          <a:lstStyle>
            <a:lvl1pPr marL="0" indent="0" algn="ctr">
              <a:buNone/>
              <a:defRPr sz="14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Vivamus</a:t>
            </a:r>
            <a:r>
              <a:rPr lang="fr-FR" dirty="0"/>
              <a:t> </a:t>
            </a:r>
            <a:r>
              <a:rPr lang="fr-FR" dirty="0" err="1"/>
              <a:t>hendrerit</a:t>
            </a:r>
            <a:r>
              <a:rPr lang="fr-FR" dirty="0"/>
              <a:t> </a:t>
            </a:r>
            <a:r>
              <a:rPr lang="fr-FR" dirty="0" err="1"/>
              <a:t>dui</a:t>
            </a:r>
            <a:r>
              <a:rPr lang="fr-FR" dirty="0"/>
              <a:t> </a:t>
            </a:r>
            <a:r>
              <a:rPr lang="fr-FR" dirty="0" err="1"/>
              <a:t>mauris</a:t>
            </a:r>
            <a:r>
              <a:rPr lang="fr-FR" dirty="0"/>
              <a:t>, vitae </a:t>
            </a:r>
            <a:r>
              <a:rPr lang="fr-FR" dirty="0" err="1"/>
              <a:t>elementum</a:t>
            </a:r>
            <a:r>
              <a:rPr lang="fr-FR" dirty="0"/>
              <a:t> </a:t>
            </a:r>
            <a:r>
              <a:rPr lang="fr-FR" dirty="0" err="1"/>
              <a:t>dui</a:t>
            </a:r>
            <a:r>
              <a:rPr lang="fr-FR" dirty="0"/>
              <a:t> </a:t>
            </a:r>
            <a:r>
              <a:rPr lang="fr-FR" dirty="0" err="1"/>
              <a:t>rutrum</a:t>
            </a:r>
            <a:r>
              <a:rPr lang="fr-FR" dirty="0"/>
              <a:t> vitae.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a:t>
            </a:r>
          </a:p>
        </p:txBody>
      </p:sp>
      <p:sp>
        <p:nvSpPr>
          <p:cNvPr id="15" name="Espace réservé du texte 26"/>
          <p:cNvSpPr>
            <a:spLocks noGrp="1"/>
          </p:cNvSpPr>
          <p:nvPr>
            <p:ph type="body" sz="quarter" idx="13" hasCustomPrompt="1"/>
          </p:nvPr>
        </p:nvSpPr>
        <p:spPr>
          <a:xfrm>
            <a:off x="1871513" y="1137741"/>
            <a:ext cx="5400300" cy="1103257"/>
          </a:xfrm>
          <a:prstGeom prst="rect">
            <a:avLst/>
          </a:prstGeom>
        </p:spPr>
        <p:txBody>
          <a:bodyPr lIns="134979" tIns="134979" rIns="134979" bIns="134979" anchor="b" anchorCtr="0">
            <a:normAutofit/>
          </a:bodyPr>
          <a:lstStyle>
            <a:lvl1pPr marL="0" indent="0" algn="ctr">
              <a:buNone/>
              <a:defRPr sz="3000" b="1" baseline="0">
                <a:solidFill>
                  <a:srgbClr val="363636"/>
                </a:solidFill>
                <a:latin typeface="Trebuchet MS" charset="0"/>
                <a:ea typeface="Trebuchet MS" charset="0"/>
                <a:cs typeface="Trebuchet MS" charset="0"/>
              </a:defRPr>
            </a:lvl1pPr>
            <a:lvl2pPr marL="342846" indent="0">
              <a:buNone/>
              <a:defRPr/>
            </a:lvl2pPr>
            <a:lvl3pPr marL="685691" indent="0">
              <a:buNone/>
              <a:defRPr/>
            </a:lvl3pPr>
            <a:lvl4pPr marL="1028537" indent="0">
              <a:buNone/>
              <a:defRPr/>
            </a:lvl4pPr>
            <a:lvl5pPr marL="1371383" indent="0">
              <a:buNone/>
              <a:defRPr/>
            </a:lvl5pPr>
          </a:lstStyle>
          <a:p>
            <a:pPr lvl="0"/>
            <a:r>
              <a:rPr lang="fr-FR" sz="3000" b="1" dirty="0">
                <a:latin typeface="Trebuchet MS" charset="0"/>
                <a:ea typeface="Trebuchet MS" charset="0"/>
                <a:cs typeface="Trebuchet MS" charset="0"/>
              </a:rPr>
              <a:t>TITRE</a:t>
            </a:r>
            <a:endParaRPr lang="fr-FR" dirty="0"/>
          </a:p>
        </p:txBody>
      </p:sp>
      <p:sp>
        <p:nvSpPr>
          <p:cNvPr id="9"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49168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transition 2">
    <p:spTree>
      <p:nvGrpSpPr>
        <p:cNvPr id="1" name=""/>
        <p:cNvGrpSpPr/>
        <p:nvPr/>
      </p:nvGrpSpPr>
      <p:grpSpPr>
        <a:xfrm>
          <a:off x="0" y="0"/>
          <a:ext cx="0" cy="0"/>
          <a:chOff x="0" y="0"/>
          <a:chExt cx="0" cy="0"/>
        </a:xfrm>
      </p:grpSpPr>
      <p:pic>
        <p:nvPicPr>
          <p:cNvPr id="14" name="Image 13" descr="Stocksy_txpe3dba308sci000_Medium_443402.jpg"/>
          <p:cNvPicPr>
            <a:picLocks noChangeAspect="1"/>
          </p:cNvPicPr>
          <p:nvPr userDrawn="1"/>
        </p:nvPicPr>
        <p:blipFill>
          <a:blip r:embed="rId2"/>
          <a:srcRect r="1409" b="15508"/>
          <a:stretch>
            <a:fillRect/>
          </a:stretch>
        </p:blipFill>
        <p:spPr>
          <a:xfrm>
            <a:off x="-347" y="0"/>
            <a:ext cx="9144347" cy="5143500"/>
          </a:xfrm>
          <a:prstGeom prst="rect">
            <a:avLst/>
          </a:prstGeom>
        </p:spPr>
      </p:pic>
      <p:sp>
        <p:nvSpPr>
          <p:cNvPr id="15" name="Rectangle 14"/>
          <p:cNvSpPr/>
          <p:nvPr userDrawn="1"/>
        </p:nvSpPr>
        <p:spPr>
          <a:xfrm>
            <a:off x="-1" y="0"/>
            <a:ext cx="9144001" cy="5143500"/>
          </a:xfrm>
          <a:prstGeom prst="rect">
            <a:avLst/>
          </a:prstGeom>
          <a:solidFill>
            <a:schemeClr val="bg1">
              <a:lumMod val="95000"/>
              <a:alpha val="84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0" name="Rectangle 9"/>
          <p:cNvSpPr/>
          <p:nvPr userDrawn="1"/>
        </p:nvSpPr>
        <p:spPr>
          <a:xfrm>
            <a:off x="305992" y="2230265"/>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3" name="Espace réservé du texte 6"/>
          <p:cNvSpPr>
            <a:spLocks noGrp="1"/>
          </p:cNvSpPr>
          <p:nvPr>
            <p:ph type="body" sz="quarter" idx="15" hasCustomPrompt="1"/>
          </p:nvPr>
        </p:nvSpPr>
        <p:spPr>
          <a:xfrm>
            <a:off x="305993" y="772233"/>
            <a:ext cx="5993606" cy="1458032"/>
          </a:xfrm>
          <a:prstGeom prst="rect">
            <a:avLst/>
          </a:prstGeom>
        </p:spPr>
        <p:txBody>
          <a:bodyPr lIns="0" tIns="53991" rIns="68569" bIns="53991" anchor="b" anchorCtr="0">
            <a:normAutofit/>
          </a:bodyPr>
          <a:lstStyle>
            <a:lvl1pPr marL="0" indent="0">
              <a:buNone/>
              <a:defRPr sz="2000" b="1" baseline="0">
                <a:solidFill>
                  <a:srgbClr val="464646"/>
                </a:solidFill>
                <a:latin typeface="Trebuchet MS" charset="0"/>
                <a:ea typeface="Trebuchet MS" charset="0"/>
                <a:cs typeface="Trebuchet MS" charset="0"/>
              </a:defRPr>
            </a:lvl1pPr>
            <a:lvl2pPr marL="342846" indent="0">
              <a:buNone/>
              <a:defRPr b="1">
                <a:solidFill>
                  <a:schemeClr val="bg1"/>
                </a:solidFill>
                <a:latin typeface="Trebuchet MS" charset="0"/>
                <a:ea typeface="Trebuchet MS" charset="0"/>
                <a:cs typeface="Trebuchet MS" charset="0"/>
              </a:defRPr>
            </a:lvl2pPr>
            <a:lvl3pPr marL="685691" indent="0">
              <a:buNone/>
              <a:defRPr b="1">
                <a:solidFill>
                  <a:schemeClr val="bg1"/>
                </a:solidFill>
                <a:latin typeface="Trebuchet MS" charset="0"/>
                <a:ea typeface="Trebuchet MS" charset="0"/>
                <a:cs typeface="Trebuchet MS" charset="0"/>
              </a:defRPr>
            </a:lvl3pPr>
            <a:lvl4pPr marL="1028537" indent="0">
              <a:buNone/>
              <a:defRPr b="1">
                <a:solidFill>
                  <a:schemeClr val="bg1"/>
                </a:solidFill>
                <a:latin typeface="Trebuchet MS" charset="0"/>
                <a:ea typeface="Trebuchet MS" charset="0"/>
                <a:cs typeface="Trebuchet MS" charset="0"/>
              </a:defRPr>
            </a:lvl4pPr>
            <a:lvl5pPr marL="1371383" indent="0">
              <a:buNone/>
              <a:defRPr b="1">
                <a:solidFill>
                  <a:schemeClr val="bg1"/>
                </a:solidFill>
                <a:latin typeface="Trebuchet MS" charset="0"/>
                <a:ea typeface="Trebuchet MS" charset="0"/>
                <a:cs typeface="Trebuchet MS" charset="0"/>
              </a:defRPr>
            </a:lvl5pPr>
          </a:lstStyle>
          <a:p>
            <a:pPr lvl="0"/>
            <a:r>
              <a:rPr lang="fr-FR" dirty="0"/>
              <a:t>TITRE </a:t>
            </a:r>
          </a:p>
        </p:txBody>
      </p:sp>
      <p:sp>
        <p:nvSpPr>
          <p:cNvPr id="16" name="Espace réservé du texte 2"/>
          <p:cNvSpPr>
            <a:spLocks noGrp="1"/>
          </p:cNvSpPr>
          <p:nvPr>
            <p:ph type="body" sz="quarter" idx="16" hasCustomPrompt="1"/>
          </p:nvPr>
        </p:nvSpPr>
        <p:spPr>
          <a:xfrm>
            <a:off x="305991" y="2643486"/>
            <a:ext cx="4427934" cy="756047"/>
          </a:xfrm>
          <a:prstGeom prst="rect">
            <a:avLst/>
          </a:prstGeom>
        </p:spPr>
        <p:txBody>
          <a:bodyPr lIns="0" tIns="0" rIns="68569" bIns="34284">
            <a:normAutofit/>
          </a:bodyPr>
          <a:lstStyle>
            <a:lvl1pPr marL="0" indent="0">
              <a:buNone/>
              <a:defRPr sz="1600">
                <a:solidFill>
                  <a:srgbClr val="464646"/>
                </a:solidFill>
                <a:latin typeface="Trebuchet MS" charset="0"/>
                <a:ea typeface="Trebuchet MS" charset="0"/>
                <a:cs typeface="Trebuchet MS" charset="0"/>
              </a:defRPr>
            </a:lvl1pPr>
            <a:lvl2pPr marL="342846" indent="0">
              <a:buNone/>
              <a:defRPr sz="1200">
                <a:solidFill>
                  <a:schemeClr val="bg1"/>
                </a:solidFill>
                <a:latin typeface="Trebuchet MS" charset="0"/>
                <a:ea typeface="Trebuchet MS" charset="0"/>
                <a:cs typeface="Trebuchet MS" charset="0"/>
              </a:defRPr>
            </a:lvl2pPr>
            <a:lvl3pPr marL="685691" indent="0">
              <a:buNone/>
              <a:defRPr sz="1200">
                <a:solidFill>
                  <a:schemeClr val="bg1"/>
                </a:solidFill>
                <a:latin typeface="Trebuchet MS" charset="0"/>
                <a:ea typeface="Trebuchet MS" charset="0"/>
                <a:cs typeface="Trebuchet MS" charset="0"/>
              </a:defRPr>
            </a:lvl3pPr>
            <a:lvl4pPr marL="1028537" indent="0">
              <a:buNone/>
              <a:defRPr sz="1200">
                <a:solidFill>
                  <a:schemeClr val="bg1"/>
                </a:solidFill>
                <a:latin typeface="Trebuchet MS" charset="0"/>
                <a:ea typeface="Trebuchet MS" charset="0"/>
                <a:cs typeface="Trebuchet MS" charset="0"/>
              </a:defRPr>
            </a:lvl4pPr>
            <a:lvl5pPr marL="1371383" indent="0">
              <a:buNone/>
              <a:defRPr sz="1200">
                <a:solidFill>
                  <a:schemeClr val="bg1"/>
                </a:solidFill>
                <a:latin typeface="Trebuchet MS" charset="0"/>
                <a:ea typeface="Trebuchet MS" charset="0"/>
                <a:cs typeface="Trebuchet MS" charset="0"/>
              </a:defRPr>
            </a:lvl5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Vestibulum</a:t>
            </a:r>
            <a:r>
              <a:rPr lang="fr-FR" dirty="0"/>
              <a:t> </a:t>
            </a:r>
            <a:r>
              <a:rPr lang="fr-FR" dirty="0" err="1"/>
              <a:t>ac</a:t>
            </a:r>
            <a:r>
              <a:rPr lang="fr-FR" dirty="0"/>
              <a:t> </a:t>
            </a:r>
            <a:r>
              <a:rPr lang="fr-FR" dirty="0" err="1"/>
              <a:t>orci</a:t>
            </a:r>
            <a:r>
              <a:rPr lang="fr-FR" dirty="0"/>
              <a:t> </a:t>
            </a:r>
            <a:r>
              <a:rPr lang="fr-FR" dirty="0" err="1"/>
              <a:t>eget</a:t>
            </a:r>
            <a:r>
              <a:rPr lang="fr-FR" dirty="0"/>
              <a:t> diam </a:t>
            </a:r>
            <a:r>
              <a:rPr lang="fr-FR" dirty="0" err="1"/>
              <a:t>placerat</a:t>
            </a:r>
            <a:r>
              <a:rPr lang="fr-FR" dirty="0"/>
              <a:t> </a:t>
            </a:r>
            <a:r>
              <a:rPr lang="fr-FR" dirty="0" err="1"/>
              <a:t>hendrerit</a:t>
            </a:r>
            <a:r>
              <a:rPr lang="fr-FR" dirty="0"/>
              <a:t> </a:t>
            </a:r>
            <a:r>
              <a:rPr lang="fr-FR" dirty="0" err="1"/>
              <a:t>sit</a:t>
            </a:r>
            <a:r>
              <a:rPr lang="fr-FR" dirty="0"/>
              <a:t> </a:t>
            </a:r>
            <a:r>
              <a:rPr lang="fr-FR" dirty="0" err="1"/>
              <a:t>amet</a:t>
            </a:r>
            <a:r>
              <a:rPr lang="fr-FR" dirty="0"/>
              <a:t> ut libero. </a:t>
            </a:r>
          </a:p>
        </p:txBody>
      </p:sp>
      <p:sp>
        <p:nvSpPr>
          <p:cNvPr id="17" name="Rectangle 16"/>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2" name="Image 11" descr="Logosaaqpowerpointr.png"/>
          <p:cNvPicPr>
            <a:picLocks noChangeAspect="1"/>
          </p:cNvPicPr>
          <p:nvPr userDrawn="1"/>
        </p:nvPicPr>
        <p:blipFill>
          <a:blip r:embed="rId3"/>
          <a:stretch>
            <a:fillRect/>
          </a:stretch>
        </p:blipFill>
        <p:spPr>
          <a:xfrm>
            <a:off x="7478075" y="4616725"/>
            <a:ext cx="1501031" cy="4360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70073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transition 3">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17" name="Rectangle 16"/>
          <p:cNvSpPr/>
          <p:nvPr userDrawn="1"/>
        </p:nvSpPr>
        <p:spPr>
          <a:xfrm>
            <a:off x="-1575" y="1"/>
            <a:ext cx="9144000" cy="5143500"/>
          </a:xfrm>
          <a:prstGeom prst="rect">
            <a:avLst/>
          </a:prstGeom>
          <a:solidFill>
            <a:srgbClr val="363636">
              <a:alpha val="82000"/>
            </a:srgbClr>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8" name="Rectangle 7"/>
          <p:cNvSpPr/>
          <p:nvPr userDrawn="1"/>
        </p:nvSpPr>
        <p:spPr>
          <a:xfrm>
            <a:off x="305992" y="2230265"/>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7" name="Espace réservé du texte 6"/>
          <p:cNvSpPr>
            <a:spLocks noGrp="1"/>
          </p:cNvSpPr>
          <p:nvPr>
            <p:ph type="body" sz="quarter" idx="15" hasCustomPrompt="1"/>
          </p:nvPr>
        </p:nvSpPr>
        <p:spPr>
          <a:xfrm>
            <a:off x="305993" y="772233"/>
            <a:ext cx="5993606" cy="1458032"/>
          </a:xfrm>
          <a:prstGeom prst="rect">
            <a:avLst/>
          </a:prstGeom>
        </p:spPr>
        <p:txBody>
          <a:bodyPr lIns="0" tIns="53991" rIns="68569" bIns="53991" anchor="b" anchorCtr="0">
            <a:normAutofit/>
          </a:bodyPr>
          <a:lstStyle>
            <a:lvl1pPr marL="0" indent="0">
              <a:buNone/>
              <a:defRPr sz="2000" b="1" baseline="0">
                <a:solidFill>
                  <a:schemeClr val="bg1"/>
                </a:solidFill>
                <a:latin typeface="Trebuchet MS" charset="0"/>
                <a:ea typeface="Trebuchet MS" charset="0"/>
                <a:cs typeface="Trebuchet MS" charset="0"/>
              </a:defRPr>
            </a:lvl1pPr>
            <a:lvl2pPr marL="342846" indent="0">
              <a:buNone/>
              <a:defRPr b="1">
                <a:solidFill>
                  <a:schemeClr val="bg1"/>
                </a:solidFill>
                <a:latin typeface="Trebuchet MS" charset="0"/>
                <a:ea typeface="Trebuchet MS" charset="0"/>
                <a:cs typeface="Trebuchet MS" charset="0"/>
              </a:defRPr>
            </a:lvl2pPr>
            <a:lvl3pPr marL="685691" indent="0">
              <a:buNone/>
              <a:defRPr b="1">
                <a:solidFill>
                  <a:schemeClr val="bg1"/>
                </a:solidFill>
                <a:latin typeface="Trebuchet MS" charset="0"/>
                <a:ea typeface="Trebuchet MS" charset="0"/>
                <a:cs typeface="Trebuchet MS" charset="0"/>
              </a:defRPr>
            </a:lvl3pPr>
            <a:lvl4pPr marL="1028537" indent="0">
              <a:buNone/>
              <a:defRPr b="1">
                <a:solidFill>
                  <a:schemeClr val="bg1"/>
                </a:solidFill>
                <a:latin typeface="Trebuchet MS" charset="0"/>
                <a:ea typeface="Trebuchet MS" charset="0"/>
                <a:cs typeface="Trebuchet MS" charset="0"/>
              </a:defRPr>
            </a:lvl4pPr>
            <a:lvl5pPr marL="1371383" indent="0">
              <a:buNone/>
              <a:defRPr b="1">
                <a:solidFill>
                  <a:schemeClr val="bg1"/>
                </a:solidFill>
                <a:latin typeface="Trebuchet MS" charset="0"/>
                <a:ea typeface="Trebuchet MS" charset="0"/>
                <a:cs typeface="Trebuchet MS" charset="0"/>
              </a:defRPr>
            </a:lvl5pPr>
          </a:lstStyle>
          <a:p>
            <a:pPr lvl="0"/>
            <a:r>
              <a:rPr lang="fr-FR" dirty="0"/>
              <a:t>TITRE </a:t>
            </a:r>
          </a:p>
        </p:txBody>
      </p:sp>
      <p:sp>
        <p:nvSpPr>
          <p:cNvPr id="9" name="Rectangle 8"/>
          <p:cNvSpPr/>
          <p:nvPr userDrawn="1"/>
        </p:nvSpPr>
        <p:spPr>
          <a:xfrm>
            <a:off x="0" y="4514664"/>
            <a:ext cx="9144000" cy="627534"/>
          </a:xfrm>
          <a:prstGeom prst="rect">
            <a:avLst/>
          </a:prstGeom>
          <a:solidFill>
            <a:srgbClr val="363636"/>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4" name="Espace réservé du texte 2"/>
          <p:cNvSpPr>
            <a:spLocks noGrp="1"/>
          </p:cNvSpPr>
          <p:nvPr>
            <p:ph type="body" sz="quarter" idx="16" hasCustomPrompt="1"/>
          </p:nvPr>
        </p:nvSpPr>
        <p:spPr>
          <a:xfrm>
            <a:off x="305991" y="2643486"/>
            <a:ext cx="4427934" cy="756047"/>
          </a:xfrm>
          <a:prstGeom prst="rect">
            <a:avLst/>
          </a:prstGeom>
        </p:spPr>
        <p:txBody>
          <a:bodyPr lIns="0" tIns="0" rIns="68569" bIns="34284">
            <a:normAutofit/>
          </a:bodyPr>
          <a:lstStyle>
            <a:lvl1pPr marL="0" indent="0">
              <a:buNone/>
              <a:defRPr sz="1600">
                <a:solidFill>
                  <a:schemeClr val="bg1"/>
                </a:solidFill>
                <a:latin typeface="Trebuchet MS" charset="0"/>
                <a:ea typeface="Trebuchet MS" charset="0"/>
                <a:cs typeface="Trebuchet MS" charset="0"/>
              </a:defRPr>
            </a:lvl1pPr>
            <a:lvl2pPr marL="342846" indent="0">
              <a:buNone/>
              <a:defRPr sz="1200">
                <a:solidFill>
                  <a:schemeClr val="bg1"/>
                </a:solidFill>
                <a:latin typeface="Trebuchet MS" charset="0"/>
                <a:ea typeface="Trebuchet MS" charset="0"/>
                <a:cs typeface="Trebuchet MS" charset="0"/>
              </a:defRPr>
            </a:lvl2pPr>
            <a:lvl3pPr marL="685691" indent="0">
              <a:buNone/>
              <a:defRPr sz="1200">
                <a:solidFill>
                  <a:schemeClr val="bg1"/>
                </a:solidFill>
                <a:latin typeface="Trebuchet MS" charset="0"/>
                <a:ea typeface="Trebuchet MS" charset="0"/>
                <a:cs typeface="Trebuchet MS" charset="0"/>
              </a:defRPr>
            </a:lvl3pPr>
            <a:lvl4pPr marL="1028537" indent="0">
              <a:buNone/>
              <a:defRPr sz="1200">
                <a:solidFill>
                  <a:schemeClr val="bg1"/>
                </a:solidFill>
                <a:latin typeface="Trebuchet MS" charset="0"/>
                <a:ea typeface="Trebuchet MS" charset="0"/>
                <a:cs typeface="Trebuchet MS" charset="0"/>
              </a:defRPr>
            </a:lvl4pPr>
            <a:lvl5pPr marL="1371383" indent="0">
              <a:buNone/>
              <a:defRPr sz="1200">
                <a:solidFill>
                  <a:schemeClr val="bg1"/>
                </a:solidFill>
                <a:latin typeface="Trebuchet MS" charset="0"/>
                <a:ea typeface="Trebuchet MS" charset="0"/>
                <a:cs typeface="Trebuchet MS" charset="0"/>
              </a:defRPr>
            </a:lvl5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Vestibulum</a:t>
            </a:r>
            <a:r>
              <a:rPr lang="fr-FR" dirty="0"/>
              <a:t> </a:t>
            </a:r>
            <a:r>
              <a:rPr lang="fr-FR" dirty="0" err="1"/>
              <a:t>ac</a:t>
            </a:r>
            <a:r>
              <a:rPr lang="fr-FR" dirty="0"/>
              <a:t> </a:t>
            </a:r>
            <a:r>
              <a:rPr lang="fr-FR" dirty="0" err="1"/>
              <a:t>orci</a:t>
            </a:r>
            <a:r>
              <a:rPr lang="fr-FR" dirty="0"/>
              <a:t> </a:t>
            </a:r>
            <a:r>
              <a:rPr lang="fr-FR" dirty="0" err="1"/>
              <a:t>eget</a:t>
            </a:r>
            <a:r>
              <a:rPr lang="fr-FR" dirty="0"/>
              <a:t> diam </a:t>
            </a:r>
            <a:r>
              <a:rPr lang="fr-FR" dirty="0" err="1"/>
              <a:t>placerat</a:t>
            </a:r>
            <a:r>
              <a:rPr lang="fr-FR" dirty="0"/>
              <a:t> </a:t>
            </a:r>
            <a:r>
              <a:rPr lang="fr-FR" dirty="0" err="1"/>
              <a:t>hendrerit</a:t>
            </a:r>
            <a:r>
              <a:rPr lang="fr-FR" dirty="0"/>
              <a:t> </a:t>
            </a:r>
            <a:r>
              <a:rPr lang="fr-FR" dirty="0" err="1"/>
              <a:t>sit</a:t>
            </a:r>
            <a:r>
              <a:rPr lang="fr-FR" dirty="0"/>
              <a:t> </a:t>
            </a:r>
            <a:r>
              <a:rPr lang="fr-FR" dirty="0" err="1"/>
              <a:t>amet</a:t>
            </a:r>
            <a:r>
              <a:rPr lang="fr-FR" dirty="0"/>
              <a:t> ut libero. </a:t>
            </a:r>
          </a:p>
        </p:txBody>
      </p:sp>
      <p:pic>
        <p:nvPicPr>
          <p:cNvPr id="15" name="Image 14" descr="Logosaaqpowerpointr.png"/>
          <p:cNvPicPr>
            <a:picLocks noChangeAspect="1"/>
          </p:cNvPicPr>
          <p:nvPr userDrawn="1"/>
        </p:nvPicPr>
        <p:blipFill>
          <a:blip r:embed="rId3"/>
          <a:stretch>
            <a:fillRect/>
          </a:stretch>
        </p:blipFill>
        <p:spPr>
          <a:xfrm>
            <a:off x="7478075" y="4616725"/>
            <a:ext cx="1501031" cy="436006"/>
          </a:xfrm>
          <a:prstGeom prst="rect">
            <a:avLst/>
          </a:prstGeom>
        </p:spPr>
      </p:pic>
      <p:sp>
        <p:nvSpPr>
          <p:cNvPr id="11"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98418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ge de transition 1">
    <p:spTree>
      <p:nvGrpSpPr>
        <p:cNvPr id="1" name=""/>
        <p:cNvGrpSpPr/>
        <p:nvPr/>
      </p:nvGrpSpPr>
      <p:grpSpPr>
        <a:xfrm>
          <a:off x="0" y="0"/>
          <a:ext cx="0" cy="0"/>
          <a:chOff x="0" y="0"/>
          <a:chExt cx="0" cy="0"/>
        </a:xfrm>
      </p:grpSpPr>
      <p:sp>
        <p:nvSpPr>
          <p:cNvPr id="10" name="Rectangle 9"/>
          <p:cNvSpPr/>
          <p:nvPr userDrawn="1"/>
        </p:nvSpPr>
        <p:spPr>
          <a:xfrm>
            <a:off x="305992" y="2230265"/>
            <a:ext cx="1403691" cy="54136"/>
          </a:xfrm>
          <a:prstGeom prst="rect">
            <a:avLst/>
          </a:prstGeom>
          <a:solidFill>
            <a:srgbClr val="2FCE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rtlCol="0" anchor="ctr"/>
          <a:lstStyle/>
          <a:p>
            <a:pPr algn="ctr"/>
            <a:endParaRPr lang="fr-FR"/>
          </a:p>
        </p:txBody>
      </p:sp>
      <p:sp>
        <p:nvSpPr>
          <p:cNvPr id="13" name="Espace réservé du texte 6"/>
          <p:cNvSpPr>
            <a:spLocks noGrp="1"/>
          </p:cNvSpPr>
          <p:nvPr>
            <p:ph type="body" sz="quarter" idx="15" hasCustomPrompt="1"/>
          </p:nvPr>
        </p:nvSpPr>
        <p:spPr>
          <a:xfrm>
            <a:off x="305993" y="772233"/>
            <a:ext cx="5993606" cy="1458032"/>
          </a:xfrm>
          <a:prstGeom prst="rect">
            <a:avLst/>
          </a:prstGeom>
        </p:spPr>
        <p:txBody>
          <a:bodyPr lIns="0" tIns="53991" rIns="68569" bIns="53991" anchor="b" anchorCtr="0">
            <a:normAutofit/>
          </a:bodyPr>
          <a:lstStyle>
            <a:lvl1pPr marL="0" indent="0">
              <a:buNone/>
              <a:defRPr sz="2000" b="1" baseline="0">
                <a:solidFill>
                  <a:srgbClr val="464646"/>
                </a:solidFill>
                <a:latin typeface="Trebuchet MS" charset="0"/>
                <a:ea typeface="Trebuchet MS" charset="0"/>
                <a:cs typeface="Trebuchet MS" charset="0"/>
              </a:defRPr>
            </a:lvl1pPr>
            <a:lvl2pPr marL="342846" indent="0">
              <a:buNone/>
              <a:defRPr b="1">
                <a:solidFill>
                  <a:schemeClr val="bg1"/>
                </a:solidFill>
                <a:latin typeface="Trebuchet MS" charset="0"/>
                <a:ea typeface="Trebuchet MS" charset="0"/>
                <a:cs typeface="Trebuchet MS" charset="0"/>
              </a:defRPr>
            </a:lvl2pPr>
            <a:lvl3pPr marL="685691" indent="0">
              <a:buNone/>
              <a:defRPr b="1">
                <a:solidFill>
                  <a:schemeClr val="bg1"/>
                </a:solidFill>
                <a:latin typeface="Trebuchet MS" charset="0"/>
                <a:ea typeface="Trebuchet MS" charset="0"/>
                <a:cs typeface="Trebuchet MS" charset="0"/>
              </a:defRPr>
            </a:lvl3pPr>
            <a:lvl4pPr marL="1028537" indent="0">
              <a:buNone/>
              <a:defRPr b="1">
                <a:solidFill>
                  <a:schemeClr val="bg1"/>
                </a:solidFill>
                <a:latin typeface="Trebuchet MS" charset="0"/>
                <a:ea typeface="Trebuchet MS" charset="0"/>
                <a:cs typeface="Trebuchet MS" charset="0"/>
              </a:defRPr>
            </a:lvl4pPr>
            <a:lvl5pPr marL="1371383" indent="0">
              <a:buNone/>
              <a:defRPr b="1">
                <a:solidFill>
                  <a:schemeClr val="bg1"/>
                </a:solidFill>
                <a:latin typeface="Trebuchet MS" charset="0"/>
                <a:ea typeface="Trebuchet MS" charset="0"/>
                <a:cs typeface="Trebuchet MS" charset="0"/>
              </a:defRPr>
            </a:lvl5pPr>
          </a:lstStyle>
          <a:p>
            <a:pPr lvl="0"/>
            <a:r>
              <a:rPr lang="fr-FR" dirty="0"/>
              <a:t>TITRE </a:t>
            </a:r>
          </a:p>
        </p:txBody>
      </p:sp>
      <p:sp>
        <p:nvSpPr>
          <p:cNvPr id="16" name="Espace réservé du texte 2"/>
          <p:cNvSpPr>
            <a:spLocks noGrp="1"/>
          </p:cNvSpPr>
          <p:nvPr>
            <p:ph type="body" sz="quarter" idx="16" hasCustomPrompt="1"/>
          </p:nvPr>
        </p:nvSpPr>
        <p:spPr>
          <a:xfrm>
            <a:off x="305991" y="2643486"/>
            <a:ext cx="4427934" cy="756047"/>
          </a:xfrm>
          <a:prstGeom prst="rect">
            <a:avLst/>
          </a:prstGeom>
        </p:spPr>
        <p:txBody>
          <a:bodyPr lIns="0" tIns="0" rIns="68569" bIns="34284">
            <a:normAutofit/>
          </a:bodyPr>
          <a:lstStyle>
            <a:lvl1pPr marL="0" indent="0">
              <a:buNone/>
              <a:defRPr sz="1600">
                <a:solidFill>
                  <a:srgbClr val="464646"/>
                </a:solidFill>
                <a:latin typeface="Trebuchet MS" charset="0"/>
                <a:ea typeface="Trebuchet MS" charset="0"/>
                <a:cs typeface="Trebuchet MS" charset="0"/>
              </a:defRPr>
            </a:lvl1pPr>
            <a:lvl2pPr marL="342846" indent="0">
              <a:buNone/>
              <a:defRPr sz="1200">
                <a:solidFill>
                  <a:schemeClr val="bg1"/>
                </a:solidFill>
                <a:latin typeface="Trebuchet MS" charset="0"/>
                <a:ea typeface="Trebuchet MS" charset="0"/>
                <a:cs typeface="Trebuchet MS" charset="0"/>
              </a:defRPr>
            </a:lvl2pPr>
            <a:lvl3pPr marL="685691" indent="0">
              <a:buNone/>
              <a:defRPr sz="1200">
                <a:solidFill>
                  <a:schemeClr val="bg1"/>
                </a:solidFill>
                <a:latin typeface="Trebuchet MS" charset="0"/>
                <a:ea typeface="Trebuchet MS" charset="0"/>
                <a:cs typeface="Trebuchet MS" charset="0"/>
              </a:defRPr>
            </a:lvl3pPr>
            <a:lvl4pPr marL="1028537" indent="0">
              <a:buNone/>
              <a:defRPr sz="1200">
                <a:solidFill>
                  <a:schemeClr val="bg1"/>
                </a:solidFill>
                <a:latin typeface="Trebuchet MS" charset="0"/>
                <a:ea typeface="Trebuchet MS" charset="0"/>
                <a:cs typeface="Trebuchet MS" charset="0"/>
              </a:defRPr>
            </a:lvl4pPr>
            <a:lvl5pPr marL="1371383" indent="0">
              <a:buNone/>
              <a:defRPr sz="1200">
                <a:solidFill>
                  <a:schemeClr val="bg1"/>
                </a:solidFill>
                <a:latin typeface="Trebuchet MS" charset="0"/>
                <a:ea typeface="Trebuchet MS" charset="0"/>
                <a:cs typeface="Trebuchet MS" charset="0"/>
              </a:defRPr>
            </a:lvl5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Vestibulum</a:t>
            </a:r>
            <a:r>
              <a:rPr lang="fr-FR" dirty="0"/>
              <a:t> </a:t>
            </a:r>
            <a:r>
              <a:rPr lang="fr-FR" dirty="0" err="1"/>
              <a:t>ac</a:t>
            </a:r>
            <a:r>
              <a:rPr lang="fr-FR" dirty="0"/>
              <a:t> </a:t>
            </a:r>
            <a:r>
              <a:rPr lang="fr-FR" dirty="0" err="1"/>
              <a:t>orci</a:t>
            </a:r>
            <a:r>
              <a:rPr lang="fr-FR" dirty="0"/>
              <a:t> </a:t>
            </a:r>
            <a:r>
              <a:rPr lang="fr-FR" dirty="0" err="1"/>
              <a:t>eget</a:t>
            </a:r>
            <a:r>
              <a:rPr lang="fr-FR" dirty="0"/>
              <a:t> diam </a:t>
            </a:r>
            <a:r>
              <a:rPr lang="fr-FR" dirty="0" err="1"/>
              <a:t>placerat</a:t>
            </a:r>
            <a:r>
              <a:rPr lang="fr-FR" dirty="0"/>
              <a:t> </a:t>
            </a:r>
            <a:r>
              <a:rPr lang="fr-FR" dirty="0" err="1"/>
              <a:t>hendrerit</a:t>
            </a:r>
            <a:r>
              <a:rPr lang="fr-FR" dirty="0"/>
              <a:t> </a:t>
            </a:r>
            <a:r>
              <a:rPr lang="fr-FR" dirty="0" err="1"/>
              <a:t>sit</a:t>
            </a:r>
            <a:r>
              <a:rPr lang="fr-FR" dirty="0"/>
              <a:t> </a:t>
            </a:r>
            <a:r>
              <a:rPr lang="fr-FR" dirty="0" err="1"/>
              <a:t>amet</a:t>
            </a:r>
            <a:r>
              <a:rPr lang="fr-FR" dirty="0"/>
              <a:t> ut libero. </a:t>
            </a:r>
          </a:p>
        </p:txBody>
      </p:sp>
      <p:pic>
        <p:nvPicPr>
          <p:cNvPr id="12" name="Image 11" descr="Logosaaqpowerpointr.png"/>
          <p:cNvPicPr>
            <a:picLocks noChangeAspect="1"/>
          </p:cNvPicPr>
          <p:nvPr userDrawn="1"/>
        </p:nvPicPr>
        <p:blipFill>
          <a:blip r:embed="rId2"/>
          <a:stretch>
            <a:fillRect/>
          </a:stretch>
        </p:blipFill>
        <p:spPr>
          <a:xfrm>
            <a:off x="7478075" y="4616725"/>
            <a:ext cx="1501031" cy="436006"/>
          </a:xfrm>
          <a:prstGeom prst="rect">
            <a:avLst/>
          </a:prstGeom>
        </p:spPr>
      </p:pic>
      <p:cxnSp>
        <p:nvCxnSpPr>
          <p:cNvPr id="9" name="Connecteur droit 8"/>
          <p:cNvCxnSpPr/>
          <p:nvPr userDrawn="1"/>
        </p:nvCxnSpPr>
        <p:spPr>
          <a:xfrm>
            <a:off x="0" y="4517222"/>
            <a:ext cx="9144000" cy="0"/>
          </a:xfrm>
          <a:prstGeom prst="line">
            <a:avLst/>
          </a:prstGeom>
          <a:ln w="9525">
            <a:solidFill>
              <a:srgbClr val="E7E6E6"/>
            </a:solidFill>
          </a:ln>
        </p:spPr>
        <p:style>
          <a:lnRef idx="1">
            <a:schemeClr val="accent1"/>
          </a:lnRef>
          <a:fillRef idx="0">
            <a:schemeClr val="accent1"/>
          </a:fillRef>
          <a:effectRef idx="0">
            <a:schemeClr val="accent1"/>
          </a:effectRef>
          <a:fontRef idx="minor">
            <a:schemeClr val="tx1"/>
          </a:fontRef>
        </p:style>
      </p:cxnSp>
      <p:pic>
        <p:nvPicPr>
          <p:cNvPr id="11" name="Image 10" descr="SAAQ2c.png"/>
          <p:cNvPicPr>
            <a:picLocks noChangeAspect="1"/>
          </p:cNvPicPr>
          <p:nvPr userDrawn="1"/>
        </p:nvPicPr>
        <p:blipFill>
          <a:blip r:embed="rId3"/>
          <a:stretch>
            <a:fillRect/>
          </a:stretch>
        </p:blipFill>
        <p:spPr>
          <a:xfrm>
            <a:off x="7380312" y="4476974"/>
            <a:ext cx="1763688" cy="676506"/>
          </a:xfrm>
          <a:prstGeom prst="rect">
            <a:avLst/>
          </a:prstGeom>
        </p:spPr>
      </p:pic>
      <p:sp>
        <p:nvSpPr>
          <p:cNvPr id="14"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70073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contenu 1 ">
    <p:spTree>
      <p:nvGrpSpPr>
        <p:cNvPr id="1" name=""/>
        <p:cNvGrpSpPr/>
        <p:nvPr/>
      </p:nvGrpSpPr>
      <p:grpSpPr>
        <a:xfrm>
          <a:off x="0" y="0"/>
          <a:ext cx="0" cy="0"/>
          <a:chOff x="0" y="0"/>
          <a:chExt cx="0" cy="0"/>
        </a:xfrm>
      </p:grpSpPr>
      <p:sp>
        <p:nvSpPr>
          <p:cNvPr id="5" name="Espace réservé du texte 4"/>
          <p:cNvSpPr>
            <a:spLocks noGrp="1"/>
          </p:cNvSpPr>
          <p:nvPr>
            <p:ph type="body" sz="quarter" idx="15" hasCustomPrompt="1"/>
          </p:nvPr>
        </p:nvSpPr>
        <p:spPr>
          <a:xfrm>
            <a:off x="305992" y="627534"/>
            <a:ext cx="7560841" cy="810090"/>
          </a:xfrm>
          <a:prstGeom prst="rect">
            <a:avLst/>
          </a:prstGeom>
        </p:spPr>
        <p:txBody>
          <a:bodyPr lIns="68569" tIns="0" rIns="68569" bIns="34284" anchor="b" anchorCtr="0">
            <a:normAutofit/>
          </a:bodyPr>
          <a:lstStyle>
            <a:lvl1pPr marL="0" indent="0" algn="l">
              <a:buNone/>
              <a:defRPr sz="2000" b="1" spc="75" baseline="0">
                <a:solidFill>
                  <a:srgbClr val="363636"/>
                </a:solidFill>
                <a:latin typeface="Trebuchet MS" charset="0"/>
                <a:ea typeface="Trebuchet MS" charset="0"/>
                <a:cs typeface="Trebuchet MS" charset="0"/>
              </a:defRPr>
            </a:lvl1pPr>
            <a:lvl2pPr marL="342846" indent="0" algn="ctr">
              <a:buNone/>
              <a:defRPr/>
            </a:lvl2pPr>
            <a:lvl3pPr marL="685691" indent="0" algn="ctr">
              <a:buNone/>
              <a:defRPr/>
            </a:lvl3pPr>
            <a:lvl4pPr marL="1028537" indent="0" algn="ctr">
              <a:buNone/>
              <a:defRPr/>
            </a:lvl4pPr>
            <a:lvl5pPr marL="1371383" indent="0" algn="ctr">
              <a:buNone/>
              <a:defRPr/>
            </a:lvl5pPr>
          </a:lstStyle>
          <a:p>
            <a:pPr lvl="0"/>
            <a:r>
              <a:rPr lang="fr-FR" dirty="0"/>
              <a:t>TITRE</a:t>
            </a:r>
          </a:p>
        </p:txBody>
      </p:sp>
      <p:sp>
        <p:nvSpPr>
          <p:cNvPr id="10" name="Espace réservé du texte 9"/>
          <p:cNvSpPr>
            <a:spLocks noGrp="1"/>
          </p:cNvSpPr>
          <p:nvPr>
            <p:ph type="body" sz="quarter" idx="16" hasCustomPrompt="1"/>
          </p:nvPr>
        </p:nvSpPr>
        <p:spPr>
          <a:xfrm>
            <a:off x="305992" y="1545636"/>
            <a:ext cx="7560840" cy="810091"/>
          </a:xfrm>
          <a:prstGeom prst="rect">
            <a:avLst/>
          </a:prstGeom>
        </p:spPr>
        <p:txBody>
          <a:bodyPr lIns="68569" tIns="35094" rIns="68569" bIns="35094">
            <a:noAutofit/>
          </a:bodyPr>
          <a:lstStyle>
            <a:lvl1pPr marL="0" indent="0" algn="l">
              <a:buNone/>
              <a:defRPr sz="1600">
                <a:solidFill>
                  <a:srgbClr val="797979"/>
                </a:solidFill>
                <a:latin typeface="Trebuchet MS" charset="0"/>
                <a:ea typeface="Trebuchet MS" charset="0"/>
                <a:cs typeface="Trebuchet MS" charset="0"/>
              </a:defRPr>
            </a:lvl1pPr>
            <a:lvl2pPr marL="342846" indent="0" algn="ctr">
              <a:buNone/>
              <a:defRPr sz="1400">
                <a:latin typeface="Trebuchet MS" charset="0"/>
                <a:ea typeface="Trebuchet MS" charset="0"/>
                <a:cs typeface="Trebuchet MS" charset="0"/>
              </a:defRPr>
            </a:lvl2pPr>
            <a:lvl3pPr marL="685691" indent="0" algn="ctr">
              <a:buNone/>
              <a:defRPr sz="1400">
                <a:latin typeface="Trebuchet MS" charset="0"/>
                <a:ea typeface="Trebuchet MS" charset="0"/>
                <a:cs typeface="Trebuchet MS" charset="0"/>
              </a:defRPr>
            </a:lvl3pPr>
            <a:lvl4pPr marL="1028537" indent="0" algn="ctr">
              <a:buNone/>
              <a:defRPr sz="1400">
                <a:latin typeface="Trebuchet MS" charset="0"/>
                <a:ea typeface="Trebuchet MS" charset="0"/>
                <a:cs typeface="Trebuchet MS" charset="0"/>
              </a:defRPr>
            </a:lvl4pPr>
            <a:lvl5pPr marL="1371383" indent="0" algn="ctr">
              <a:buNone/>
              <a:defRPr sz="1400">
                <a:latin typeface="Trebuchet MS" charset="0"/>
                <a:ea typeface="Trebuchet MS" charset="0"/>
                <a:cs typeface="Trebuchet MS" charset="0"/>
              </a:defRPr>
            </a:lvl5pPr>
          </a:lstStyle>
          <a:p>
            <a:pPr lvl="0"/>
            <a:r>
              <a:rPr lang="fr-FR" dirty="0"/>
              <a:t>Cliquez pour modifier </a:t>
            </a:r>
            <a:r>
              <a:rPr lang="fr-FR" dirty="0" err="1"/>
              <a:t>Donec</a:t>
            </a:r>
            <a:r>
              <a:rPr lang="fr-FR" dirty="0"/>
              <a:t> </a:t>
            </a:r>
            <a:r>
              <a:rPr lang="fr-FR" dirty="0" err="1"/>
              <a:t>congue</a:t>
            </a:r>
            <a:r>
              <a:rPr lang="fr-FR" dirty="0"/>
              <a:t>, diam </a:t>
            </a:r>
            <a:r>
              <a:rPr lang="fr-FR" dirty="0" err="1"/>
              <a:t>sit</a:t>
            </a:r>
            <a:r>
              <a:rPr lang="fr-FR" dirty="0"/>
              <a:t> </a:t>
            </a:r>
            <a:r>
              <a:rPr lang="fr-FR" dirty="0" err="1"/>
              <a:t>amet</a:t>
            </a:r>
            <a:r>
              <a:rPr lang="fr-FR" dirty="0"/>
              <a:t> </a:t>
            </a:r>
            <a:r>
              <a:rPr lang="fr-FR" dirty="0" err="1"/>
              <a:t>laoreet</a:t>
            </a:r>
            <a:r>
              <a:rPr lang="fr-FR" dirty="0"/>
              <a:t> </a:t>
            </a:r>
            <a:r>
              <a:rPr lang="fr-FR" dirty="0" err="1"/>
              <a:t>gravida</a:t>
            </a:r>
            <a:r>
              <a:rPr lang="fr-FR" dirty="0"/>
              <a:t>, </a:t>
            </a:r>
            <a:r>
              <a:rPr lang="fr-FR" dirty="0" err="1"/>
              <a:t>enim</a:t>
            </a:r>
            <a:r>
              <a:rPr lang="fr-FR" dirty="0"/>
              <a:t> </a:t>
            </a:r>
            <a:r>
              <a:rPr lang="fr-FR" dirty="0" err="1"/>
              <a:t>nisl</a:t>
            </a:r>
            <a:r>
              <a:rPr lang="fr-FR" dirty="0"/>
              <a:t> </a:t>
            </a:r>
            <a:r>
              <a:rPr lang="fr-FR" dirty="0" err="1"/>
              <a:t>scelerisque</a:t>
            </a:r>
            <a:r>
              <a:rPr lang="fr-FR" dirty="0"/>
              <a:t> </a:t>
            </a:r>
            <a:r>
              <a:rPr lang="fr-FR" dirty="0" err="1"/>
              <a:t>velit</a:t>
            </a:r>
            <a:r>
              <a:rPr lang="fr-FR" dirty="0"/>
              <a:t>, </a:t>
            </a:r>
            <a:r>
              <a:rPr lang="fr-FR" dirty="0" err="1"/>
              <a:t>dapibus</a:t>
            </a:r>
            <a:r>
              <a:rPr lang="fr-FR" dirty="0"/>
              <a:t> </a:t>
            </a:r>
            <a:r>
              <a:rPr lang="fr-FR" dirty="0" err="1"/>
              <a:t>fringilla</a:t>
            </a:r>
            <a:r>
              <a:rPr lang="fr-FR" dirty="0"/>
              <a:t> </a:t>
            </a:r>
            <a:r>
              <a:rPr lang="fr-FR" dirty="0" err="1"/>
              <a:t>lorem</a:t>
            </a:r>
            <a:r>
              <a:rPr lang="fr-FR" dirty="0"/>
              <a:t> </a:t>
            </a:r>
            <a:r>
              <a:rPr lang="fr-FR" dirty="0" err="1"/>
              <a:t>nibh</a:t>
            </a:r>
            <a:r>
              <a:rPr lang="fr-FR" dirty="0"/>
              <a:t> </a:t>
            </a:r>
            <a:r>
              <a:rPr lang="fr-FR" dirty="0" err="1"/>
              <a:t>sed</a:t>
            </a:r>
            <a:r>
              <a:rPr lang="fr-FR" dirty="0"/>
              <a:t> </a:t>
            </a:r>
            <a:r>
              <a:rPr lang="fr-FR" dirty="0" err="1"/>
              <a:t>ligula</a:t>
            </a:r>
            <a:r>
              <a:rPr lang="fr-FR" dirty="0"/>
              <a:t>.</a:t>
            </a:r>
          </a:p>
          <a:p>
            <a:pPr lvl="0"/>
            <a:r>
              <a:rPr lang="fr-FR" dirty="0" err="1"/>
              <a:t>Vivamus</a:t>
            </a:r>
            <a:r>
              <a:rPr lang="fr-FR" dirty="0"/>
              <a:t> </a:t>
            </a:r>
            <a:r>
              <a:rPr lang="fr-FR" dirty="0" err="1"/>
              <a:t>laoreet</a:t>
            </a:r>
            <a:r>
              <a:rPr lang="fr-FR" dirty="0"/>
              <a:t> </a:t>
            </a:r>
            <a:r>
              <a:rPr lang="fr-FR" dirty="0" err="1"/>
              <a:t>quis</a:t>
            </a:r>
            <a:r>
              <a:rPr lang="fr-FR" dirty="0"/>
              <a:t> ex non </a:t>
            </a:r>
            <a:r>
              <a:rPr lang="fr-FR" dirty="0" err="1"/>
              <a:t>iaculis</a:t>
            </a:r>
            <a:r>
              <a:rPr lang="fr-FR" dirty="0"/>
              <a:t>. </a:t>
            </a:r>
            <a:r>
              <a:rPr lang="fr-FR" dirty="0" err="1"/>
              <a:t>Nullam</a:t>
            </a:r>
            <a:r>
              <a:rPr lang="fr-FR" dirty="0"/>
              <a:t> et </a:t>
            </a:r>
            <a:r>
              <a:rPr lang="fr-FR" dirty="0" err="1"/>
              <a:t>pellentesque</a:t>
            </a:r>
            <a:r>
              <a:rPr lang="fr-FR" dirty="0"/>
              <a:t> </a:t>
            </a:r>
            <a:r>
              <a:rPr lang="fr-FR" dirty="0" err="1"/>
              <a:t>enim</a:t>
            </a:r>
            <a:r>
              <a:rPr lang="fr-FR" dirty="0"/>
              <a:t>.</a:t>
            </a:r>
          </a:p>
        </p:txBody>
      </p:sp>
      <p:sp>
        <p:nvSpPr>
          <p:cNvPr id="7" name="Espace réservé du texte 6"/>
          <p:cNvSpPr>
            <a:spLocks noGrp="1"/>
          </p:cNvSpPr>
          <p:nvPr>
            <p:ph type="body" sz="quarter" idx="17"/>
          </p:nvPr>
        </p:nvSpPr>
        <p:spPr>
          <a:xfrm>
            <a:off x="305992" y="2463738"/>
            <a:ext cx="7560841" cy="1835852"/>
          </a:xfrm>
          <a:prstGeom prst="rect">
            <a:avLst/>
          </a:prstGeom>
        </p:spPr>
        <p:txBody>
          <a:bodyPr lIns="68569" tIns="34284" rIns="68569" bIns="34284"/>
          <a:lstStyle>
            <a:lvl1pPr>
              <a:lnSpc>
                <a:spcPct val="100000"/>
              </a:lnSpc>
              <a:spcAft>
                <a:spcPts val="75"/>
              </a:spcAft>
              <a:buClr>
                <a:srgbClr val="2FCEB4"/>
              </a:buClr>
              <a:buSzPct val="110000"/>
              <a:defRPr sz="1600">
                <a:solidFill>
                  <a:srgbClr val="797979"/>
                </a:solidFill>
                <a:latin typeface="Trebuchet MS" pitchFamily="34" charset="0"/>
              </a:defRPr>
            </a:lvl1pPr>
            <a:lvl2pPr>
              <a:lnSpc>
                <a:spcPct val="100000"/>
              </a:lnSpc>
              <a:spcAft>
                <a:spcPts val="75"/>
              </a:spcAft>
              <a:buClr>
                <a:srgbClr val="797979"/>
              </a:buClr>
              <a:buSzPct val="110000"/>
              <a:defRPr sz="1400">
                <a:solidFill>
                  <a:srgbClr val="797979"/>
                </a:solidFill>
                <a:latin typeface="Trebuchet MS" pitchFamily="34" charset="0"/>
              </a:defRPr>
            </a:lvl2pPr>
            <a:lvl3pPr>
              <a:lnSpc>
                <a:spcPct val="100000"/>
              </a:lnSpc>
              <a:spcAft>
                <a:spcPts val="75"/>
              </a:spcAft>
              <a:buClr>
                <a:srgbClr val="797979"/>
              </a:buClr>
              <a:buSzPct val="100000"/>
              <a:buFont typeface="Symbol" pitchFamily="18" charset="2"/>
              <a:buChar char=""/>
              <a:defRPr sz="1200">
                <a:solidFill>
                  <a:srgbClr val="797979"/>
                </a:solidFill>
                <a:latin typeface="Trebuchet MS" pitchFamily="34" charset="0"/>
              </a:defRPr>
            </a:lvl3pPr>
            <a:lvl4pPr>
              <a:defRPr sz="1100">
                <a:solidFill>
                  <a:srgbClr val="797979"/>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Rectangle 8"/>
          <p:cNvSpPr/>
          <p:nvPr userDrawn="1"/>
        </p:nvSpPr>
        <p:spPr>
          <a:xfrm>
            <a:off x="0" y="4516040"/>
            <a:ext cx="9144000" cy="627534"/>
          </a:xfrm>
          <a:prstGeom prst="rect">
            <a:avLst/>
          </a:prstGeom>
          <a:solidFill>
            <a:srgbClr val="F2F2F2"/>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sp>
        <p:nvSpPr>
          <p:cNvPr id="11" name="Rectangle 10"/>
          <p:cNvSpPr/>
          <p:nvPr userDrawn="1"/>
        </p:nvSpPr>
        <p:spPr>
          <a:xfrm>
            <a:off x="0" y="0"/>
            <a:ext cx="9144000" cy="108000"/>
          </a:xfrm>
          <a:prstGeom prst="rect">
            <a:avLst/>
          </a:prstGeom>
          <a:solidFill>
            <a:srgbClr val="00D1B7"/>
          </a:solidFill>
          <a:ln>
            <a:noFill/>
          </a:ln>
        </p:spPr>
        <p:style>
          <a:lnRef idx="2">
            <a:schemeClr val="dk1">
              <a:shade val="50000"/>
            </a:schemeClr>
          </a:lnRef>
          <a:fillRef idx="1">
            <a:schemeClr val="dk1"/>
          </a:fillRef>
          <a:effectRef idx="0">
            <a:schemeClr val="dk1"/>
          </a:effectRef>
          <a:fontRef idx="minor">
            <a:schemeClr val="lt1"/>
          </a:fontRef>
        </p:style>
        <p:txBody>
          <a:bodyPr lIns="68569" tIns="34284" rIns="68569" bIns="34284" rtlCol="0" anchor="ctr"/>
          <a:lstStyle/>
          <a:p>
            <a:pPr algn="ctr"/>
            <a:endParaRPr lang="fr-FR"/>
          </a:p>
        </p:txBody>
      </p:sp>
      <p:pic>
        <p:nvPicPr>
          <p:cNvPr id="12" name="Image 11" descr="SAAQ2c.png"/>
          <p:cNvPicPr>
            <a:picLocks noChangeAspect="1"/>
          </p:cNvPicPr>
          <p:nvPr userDrawn="1"/>
        </p:nvPicPr>
        <p:blipFill>
          <a:blip r:embed="rId2"/>
          <a:stretch>
            <a:fillRect/>
          </a:stretch>
        </p:blipFill>
        <p:spPr>
          <a:xfrm>
            <a:off x="7380312" y="4476974"/>
            <a:ext cx="1763688" cy="676506"/>
          </a:xfrm>
          <a:prstGeom prst="rect">
            <a:avLst/>
          </a:prstGeom>
        </p:spPr>
      </p:pic>
      <p:sp>
        <p:nvSpPr>
          <p:cNvPr id="13" name="Espace réservé du numéro de diapositive 5"/>
          <p:cNvSpPr>
            <a:spLocks noGrp="1"/>
          </p:cNvSpPr>
          <p:nvPr>
            <p:ph type="sldNum" sz="quarter" idx="4"/>
          </p:nvPr>
        </p:nvSpPr>
        <p:spPr>
          <a:xfrm>
            <a:off x="3851920" y="4659982"/>
            <a:ext cx="1584176" cy="274637"/>
          </a:xfrm>
          <a:prstGeom prst="rect">
            <a:avLst/>
          </a:prstGeom>
        </p:spPr>
        <p:txBody>
          <a:bodyPr vert="horz" lIns="91440" tIns="45720" rIns="91440" bIns="45720" rtlCol="0" anchor="t"/>
          <a:lstStyle>
            <a:lvl1pPr algn="ctr">
              <a:defRPr sz="800">
                <a:solidFill>
                  <a:srgbClr val="00D1B7"/>
                </a:solidFill>
                <a:latin typeface="Trebuchet MS" pitchFamily="34" charset="0"/>
              </a:defRPr>
            </a:lvl1pPr>
          </a:lstStyle>
          <a:p>
            <a:fld id="{290DB71E-3C9F-4BA8-A4D8-364F06DED0E4}" type="slidenum">
              <a:rPr lang="fr-CA" smtClean="0"/>
              <a:pPr/>
              <a:t>‹N°›</a:t>
            </a:fld>
            <a:endParaRPr lang="fr-CA" dirty="0"/>
          </a:p>
        </p:txBody>
      </p:sp>
    </p:spTree>
    <p:extLst>
      <p:ext uri="{BB962C8B-B14F-4D97-AF65-F5344CB8AC3E}">
        <p14:creationId xmlns:p14="http://schemas.microsoft.com/office/powerpoint/2010/main" val="1309197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71979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1" r:id="rId3"/>
    <p:sldLayoutId id="2147483652" r:id="rId4"/>
    <p:sldLayoutId id="2147483678" r:id="rId5"/>
    <p:sldLayoutId id="2147483657" r:id="rId6"/>
    <p:sldLayoutId id="2147483672" r:id="rId7"/>
    <p:sldLayoutId id="2147483716" r:id="rId8"/>
    <p:sldLayoutId id="2147483683" r:id="rId9"/>
    <p:sldLayoutId id="2147483666" r:id="rId10"/>
    <p:sldLayoutId id="2147483705" r:id="rId11"/>
    <p:sldLayoutId id="2147483686" r:id="rId12"/>
    <p:sldLayoutId id="2147483691" r:id="rId13"/>
    <p:sldLayoutId id="2147483695" r:id="rId14"/>
    <p:sldLayoutId id="2147483706" r:id="rId15"/>
    <p:sldLayoutId id="2147483696" r:id="rId16"/>
    <p:sldLayoutId id="2147483679" r:id="rId17"/>
    <p:sldLayoutId id="2147483707" r:id="rId18"/>
    <p:sldLayoutId id="2147483658" r:id="rId19"/>
    <p:sldLayoutId id="2147483680" r:id="rId20"/>
    <p:sldLayoutId id="2147483708" r:id="rId21"/>
    <p:sldLayoutId id="2147483659" r:id="rId22"/>
    <p:sldLayoutId id="2147483681" r:id="rId23"/>
    <p:sldLayoutId id="2147483709" r:id="rId24"/>
    <p:sldLayoutId id="2147483665" r:id="rId25"/>
    <p:sldLayoutId id="2147483682" r:id="rId26"/>
    <p:sldLayoutId id="2147483710" r:id="rId27"/>
    <p:sldLayoutId id="2147483660" r:id="rId28"/>
    <p:sldLayoutId id="2147483700" r:id="rId29"/>
    <p:sldLayoutId id="2147483711" r:id="rId30"/>
    <p:sldLayoutId id="2147483699" r:id="rId31"/>
    <p:sldLayoutId id="2147483692" r:id="rId32"/>
    <p:sldLayoutId id="2147483712" r:id="rId33"/>
    <p:sldLayoutId id="2147483694" r:id="rId34"/>
    <p:sldLayoutId id="2147483688" r:id="rId35"/>
    <p:sldLayoutId id="2147483713" r:id="rId36"/>
    <p:sldLayoutId id="2147483689" r:id="rId37"/>
    <p:sldLayoutId id="2147483690" r:id="rId38"/>
    <p:sldLayoutId id="2147483697" r:id="rId39"/>
    <p:sldLayoutId id="2147483714" r:id="rId40"/>
    <p:sldLayoutId id="2147483698" r:id="rId41"/>
    <p:sldLayoutId id="2147483684" r:id="rId42"/>
    <p:sldLayoutId id="2147483715" r:id="rId43"/>
    <p:sldLayoutId id="2147483667" r:id="rId44"/>
    <p:sldLayoutId id="2147483687" r:id="rId45"/>
    <p:sldLayoutId id="2147483701" r:id="rId46"/>
    <p:sldLayoutId id="2147483704" r:id="rId47"/>
    <p:sldLayoutId id="2147483702" r:id="rId48"/>
    <p:sldLayoutId id="2147483703" r:id="rId49"/>
    <p:sldLayoutId id="2147483673" r:id="rId50"/>
  </p:sldLayoutIdLst>
  <p:hf hdr="0" dt="0"/>
  <p:txStyles>
    <p:titleStyle>
      <a:lvl1pPr algn="l" defTabSz="6856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3" indent="-171423" algn="l" defTabSz="685691"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268" indent="-171423" algn="l" defTabSz="685691"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14" indent="-171423" algn="l" defTabSz="685691"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960" indent="-171423" algn="l" defTabSz="685691"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2806" indent="-171423" algn="l" defTabSz="685691"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651" indent="-171423" algn="l" defTabSz="685691"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497" indent="-171423" algn="l" defTabSz="685691"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343" indent="-171423" algn="l" defTabSz="685691"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188" indent="-171423" algn="l" defTabSz="685691"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fr-FR"/>
      </a:defPPr>
      <a:lvl1pPr marL="0" algn="l" defTabSz="685691" rtl="0" eaLnBrk="1" latinLnBrk="0" hangingPunct="1">
        <a:defRPr sz="1400" kern="1200">
          <a:solidFill>
            <a:schemeClr val="tx1"/>
          </a:solidFill>
          <a:latin typeface="+mn-lt"/>
          <a:ea typeface="+mn-ea"/>
          <a:cs typeface="+mn-cs"/>
        </a:defRPr>
      </a:lvl1pPr>
      <a:lvl2pPr marL="342846" algn="l" defTabSz="685691" rtl="0" eaLnBrk="1" latinLnBrk="0" hangingPunct="1">
        <a:defRPr sz="1400" kern="1200">
          <a:solidFill>
            <a:schemeClr val="tx1"/>
          </a:solidFill>
          <a:latin typeface="+mn-lt"/>
          <a:ea typeface="+mn-ea"/>
          <a:cs typeface="+mn-cs"/>
        </a:defRPr>
      </a:lvl2pPr>
      <a:lvl3pPr marL="685691" algn="l" defTabSz="685691" rtl="0" eaLnBrk="1" latinLnBrk="0" hangingPunct="1">
        <a:defRPr sz="1400" kern="1200">
          <a:solidFill>
            <a:schemeClr val="tx1"/>
          </a:solidFill>
          <a:latin typeface="+mn-lt"/>
          <a:ea typeface="+mn-ea"/>
          <a:cs typeface="+mn-cs"/>
        </a:defRPr>
      </a:lvl3pPr>
      <a:lvl4pPr marL="1028537" algn="l" defTabSz="685691" rtl="0" eaLnBrk="1" latinLnBrk="0" hangingPunct="1">
        <a:defRPr sz="1400" kern="1200">
          <a:solidFill>
            <a:schemeClr val="tx1"/>
          </a:solidFill>
          <a:latin typeface="+mn-lt"/>
          <a:ea typeface="+mn-ea"/>
          <a:cs typeface="+mn-cs"/>
        </a:defRPr>
      </a:lvl4pPr>
      <a:lvl5pPr marL="1371383" algn="l" defTabSz="685691" rtl="0" eaLnBrk="1" latinLnBrk="0" hangingPunct="1">
        <a:defRPr sz="1400" kern="1200">
          <a:solidFill>
            <a:schemeClr val="tx1"/>
          </a:solidFill>
          <a:latin typeface="+mn-lt"/>
          <a:ea typeface="+mn-ea"/>
          <a:cs typeface="+mn-cs"/>
        </a:defRPr>
      </a:lvl5pPr>
      <a:lvl6pPr marL="1714229" algn="l" defTabSz="685691" rtl="0" eaLnBrk="1" latinLnBrk="0" hangingPunct="1">
        <a:defRPr sz="1400" kern="1200">
          <a:solidFill>
            <a:schemeClr val="tx1"/>
          </a:solidFill>
          <a:latin typeface="+mn-lt"/>
          <a:ea typeface="+mn-ea"/>
          <a:cs typeface="+mn-cs"/>
        </a:defRPr>
      </a:lvl6pPr>
      <a:lvl7pPr marL="2057074" algn="l" defTabSz="685691" rtl="0" eaLnBrk="1" latinLnBrk="0" hangingPunct="1">
        <a:defRPr sz="1400" kern="1200">
          <a:solidFill>
            <a:schemeClr val="tx1"/>
          </a:solidFill>
          <a:latin typeface="+mn-lt"/>
          <a:ea typeface="+mn-ea"/>
          <a:cs typeface="+mn-cs"/>
        </a:defRPr>
      </a:lvl7pPr>
      <a:lvl8pPr marL="2399920" algn="l" defTabSz="685691" rtl="0" eaLnBrk="1" latinLnBrk="0" hangingPunct="1">
        <a:defRPr sz="1400" kern="1200">
          <a:solidFill>
            <a:schemeClr val="tx1"/>
          </a:solidFill>
          <a:latin typeface="+mn-lt"/>
          <a:ea typeface="+mn-ea"/>
          <a:cs typeface="+mn-cs"/>
        </a:defRPr>
      </a:lvl8pPr>
      <a:lvl9pPr marL="2742765" algn="l" defTabSz="6856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consultation.saaq.gouv.qc.ca/wp-content/uploads/2017/06/document-synthese-consultation-publique.pdf"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parl.ca/LegisInfo/BillDetails.aspx?Language=F&amp;billId=8886269"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rl.ca/LegisInfo/BillDetails.aspx?Language=F&amp;billId=8102913" TargetMode="External"/><Relationship Id="rId2" Type="http://schemas.openxmlformats.org/officeDocument/2006/relationships/hyperlink" Target="https://www.parl.ca/LegisInfo/BillDetails.aspx?Language=F&amp;billId=8886286"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saaq.gouv.qc.ca/saaqclic-eed/renseigner-outiller/documentation/guides-presentatio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normAutofit fontScale="77500" lnSpcReduction="20000"/>
          </a:bodyPr>
          <a:lstStyle/>
          <a:p>
            <a:r>
              <a:rPr lang="fr-CA" dirty="0">
                <a:solidFill>
                  <a:schemeClr val="accent1">
                    <a:lumMod val="50000"/>
                  </a:schemeClr>
                </a:solidFill>
              </a:rPr>
              <a:t>Congrès de l'Association </a:t>
            </a:r>
            <a:br>
              <a:rPr lang="fr-CA" dirty="0">
                <a:solidFill>
                  <a:schemeClr val="accent1">
                    <a:lumMod val="50000"/>
                  </a:schemeClr>
                </a:solidFill>
              </a:rPr>
            </a:br>
            <a:r>
              <a:rPr lang="fr-CA" dirty="0">
                <a:solidFill>
                  <a:schemeClr val="accent1">
                    <a:lumMod val="50000"/>
                  </a:schemeClr>
                </a:solidFill>
              </a:rPr>
              <a:t>des greffiers de cours municipales du Québec (AGCMQ)</a:t>
            </a:r>
            <a:endParaRPr lang="fr-CA" dirty="0"/>
          </a:p>
        </p:txBody>
      </p:sp>
      <p:sp>
        <p:nvSpPr>
          <p:cNvPr id="7" name="Espace réservé du texte 6"/>
          <p:cNvSpPr>
            <a:spLocks noGrp="1"/>
          </p:cNvSpPr>
          <p:nvPr>
            <p:ph type="body" sz="quarter" idx="14"/>
          </p:nvPr>
        </p:nvSpPr>
        <p:spPr/>
        <p:txBody>
          <a:bodyPr>
            <a:normAutofit fontScale="77500" lnSpcReduction="20000"/>
          </a:bodyPr>
          <a:lstStyle/>
          <a:p>
            <a:r>
              <a:rPr lang="fr-CA" dirty="0"/>
              <a:t>Claire Turcotte</a:t>
            </a:r>
            <a:br>
              <a:rPr lang="fr-CA" dirty="0"/>
            </a:br>
            <a:r>
              <a:rPr lang="fr-CA" dirty="0"/>
              <a:t>(collaboration Linda Lafrance)</a:t>
            </a:r>
          </a:p>
        </p:txBody>
      </p:sp>
      <p:sp>
        <p:nvSpPr>
          <p:cNvPr id="8" name="Espace réservé du texte 7"/>
          <p:cNvSpPr>
            <a:spLocks noGrp="1"/>
          </p:cNvSpPr>
          <p:nvPr>
            <p:ph type="body" sz="quarter" idx="15"/>
          </p:nvPr>
        </p:nvSpPr>
        <p:spPr/>
        <p:txBody>
          <a:bodyPr/>
          <a:lstStyle/>
          <a:p>
            <a:r>
              <a:rPr lang="fr-CA" dirty="0"/>
              <a:t>Octobre 2017</a:t>
            </a:r>
          </a:p>
        </p:txBody>
      </p:sp>
      <p:sp>
        <p:nvSpPr>
          <p:cNvPr id="5" name="Espace réservé du pied de page 4"/>
          <p:cNvSpPr>
            <a:spLocks noGrp="1"/>
          </p:cNvSpPr>
          <p:nvPr>
            <p:ph type="ftr" sz="quarter" idx="11"/>
          </p:nvPr>
        </p:nvSpPr>
        <p:spPr/>
        <p:txBody>
          <a:bodyPr/>
          <a:lstStyle/>
          <a:p>
            <a:pPr>
              <a:defRPr/>
            </a:pPr>
            <a:r>
              <a:rPr lang="fr-FR" dirty="0"/>
              <a:t>Vice-présidence de l’accès sécuritaire au réseau routier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291304" y="483518"/>
            <a:ext cx="7560841" cy="3993456"/>
          </a:xfrm>
          <a:ln w="12700">
            <a:noFill/>
          </a:ln>
        </p:spPr>
        <p:txBody>
          <a:bodyPr/>
          <a:lstStyle/>
          <a:p>
            <a:pPr marL="0" indent="0">
              <a:buNone/>
            </a:pPr>
            <a:r>
              <a:rPr lang="fr-CA" dirty="0"/>
              <a:t>Certificat d’immatriculation temporaire spécial</a:t>
            </a:r>
          </a:p>
          <a:p>
            <a:pPr marL="0" indent="0">
              <a:buNone/>
            </a:pPr>
            <a:endParaRPr lang="fr-CA" dirty="0"/>
          </a:p>
          <a:p>
            <a:pPr marL="0" indent="0">
              <a:buNone/>
            </a:pPr>
            <a:endParaRPr lang="fr-CA" dirty="0"/>
          </a:p>
          <a:p>
            <a:pPr marL="0" indent="0">
              <a:buNone/>
            </a:pPr>
            <a:r>
              <a:rPr lang="fr-CA" sz="1400" dirty="0"/>
              <a:t>Informations à </a:t>
            </a:r>
            <a:r>
              <a:rPr lang="fr-CA" sz="1300" dirty="0"/>
              <a:t>inscrire</a:t>
            </a:r>
            <a:r>
              <a:rPr lang="fr-CA" sz="1400" dirty="0"/>
              <a:t> au constat</a:t>
            </a:r>
          </a:p>
          <a:p>
            <a:pPr marL="0" indent="0">
              <a:buNone/>
            </a:pPr>
            <a:endParaRPr lang="fr-CA" sz="1200" dirty="0"/>
          </a:p>
          <a:p>
            <a:pPr lvl="1">
              <a:buFont typeface="Wingdings" panose="05000000000000000000" pitchFamily="2" charset="2"/>
              <a:buChar char="§"/>
            </a:pPr>
            <a:r>
              <a:rPr lang="fr-CA" sz="1000" dirty="0"/>
              <a:t>No de permis</a:t>
            </a:r>
          </a:p>
          <a:p>
            <a:pPr lvl="1">
              <a:buFont typeface="Wingdings" panose="05000000000000000000" pitchFamily="2" charset="2"/>
              <a:buChar char="§"/>
            </a:pPr>
            <a:endParaRPr lang="fr-CA" sz="1000" dirty="0"/>
          </a:p>
          <a:p>
            <a:pPr lvl="1">
              <a:buFont typeface="Wingdings" panose="05000000000000000000" pitchFamily="2" charset="2"/>
              <a:buChar char="§"/>
            </a:pPr>
            <a:r>
              <a:rPr lang="fr-CA" sz="1000" dirty="0"/>
              <a:t>Nom de l’organisme</a:t>
            </a:r>
          </a:p>
          <a:p>
            <a:pPr lvl="1">
              <a:buFont typeface="Wingdings" panose="05000000000000000000" pitchFamily="2" charset="2"/>
              <a:buChar char="§"/>
            </a:pPr>
            <a:endParaRPr lang="fr-CA" sz="1000" dirty="0"/>
          </a:p>
          <a:p>
            <a:pPr lvl="1">
              <a:buFont typeface="Wingdings" panose="05000000000000000000" pitchFamily="2" charset="2"/>
              <a:buChar char="§"/>
            </a:pPr>
            <a:r>
              <a:rPr lang="fr-CA" sz="1000" dirty="0"/>
              <a:t>Numéro du contrat de vente</a:t>
            </a:r>
          </a:p>
          <a:p>
            <a:pPr lvl="1">
              <a:buFont typeface="Wingdings" panose="05000000000000000000" pitchFamily="2" charset="2"/>
              <a:buChar char="§"/>
            </a:pPr>
            <a:endParaRPr lang="fr-CA" sz="1000" dirty="0"/>
          </a:p>
          <a:p>
            <a:pPr lvl="1">
              <a:buFont typeface="Wingdings" panose="05000000000000000000" pitchFamily="2" charset="2"/>
              <a:buChar char="§"/>
            </a:pPr>
            <a:endParaRPr lang="fr-CA" sz="1000"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10</a:t>
            </a:fld>
            <a:endParaRPr lang="fr-CA" dirty="0"/>
          </a:p>
        </p:txBody>
      </p:sp>
      <p:pic>
        <p:nvPicPr>
          <p:cNvPr id="5" name="Image 4"/>
          <p:cNvPicPr>
            <a:picLocks noChangeAspect="1"/>
          </p:cNvPicPr>
          <p:nvPr/>
        </p:nvPicPr>
        <p:blipFill>
          <a:blip r:embed="rId2"/>
          <a:stretch>
            <a:fillRect/>
          </a:stretch>
        </p:blipFill>
        <p:spPr>
          <a:xfrm>
            <a:off x="3064121" y="1563638"/>
            <a:ext cx="4788024" cy="2098059"/>
          </a:xfrm>
          <a:prstGeom prst="rect">
            <a:avLst/>
          </a:prstGeom>
        </p:spPr>
      </p:pic>
      <p:cxnSp>
        <p:nvCxnSpPr>
          <p:cNvPr id="13" name="Connecteur droit avec flèche 12"/>
          <p:cNvCxnSpPr/>
          <p:nvPr/>
        </p:nvCxnSpPr>
        <p:spPr>
          <a:xfrm>
            <a:off x="1763688" y="2211710"/>
            <a:ext cx="1944216" cy="1440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051720" y="2662824"/>
            <a:ext cx="3384376" cy="529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2555776" y="2777142"/>
            <a:ext cx="3960440" cy="3084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07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305992" y="411510"/>
            <a:ext cx="7560841" cy="4104456"/>
          </a:xfrm>
        </p:spPr>
        <p:txBody>
          <a:bodyPr/>
          <a:lstStyle/>
          <a:p>
            <a:r>
              <a:rPr lang="fr-CA" sz="1400" b="1" dirty="0"/>
              <a:t>Vignette pour personnes handicapées</a:t>
            </a:r>
            <a:r>
              <a:rPr lang="fr-CA" sz="1400" dirty="0"/>
              <a:t> </a:t>
            </a:r>
          </a:p>
          <a:p>
            <a:pPr marL="342845" lvl="1" indent="0" algn="just">
              <a:buNone/>
            </a:pPr>
            <a:r>
              <a:rPr lang="fr-CA" dirty="0">
                <a:solidFill>
                  <a:schemeClr val="bg1">
                    <a:lumMod val="50000"/>
                  </a:schemeClr>
                </a:solidFill>
              </a:rPr>
              <a:t>La Société est effectivement en mesure d’identifier le propriétaire d’une vignette pour personnes handicapées. La demande doit être faite par écrit au Service de la diffusion et elle doit mentionner l’article 388 du CSR. Par contre, il ne faut pas oublier qu’il est obligatoire, selon l’entente signée, d’avoir un numéro de constat pour demander l’information. À tout le moins, un constat avant enquête (CAE) doit être délivré et intégré dans l’application Unicité. </a:t>
            </a:r>
          </a:p>
          <a:p>
            <a:pPr marL="342845" lvl="1" indent="0" algn="just">
              <a:buNone/>
            </a:pPr>
            <a:r>
              <a:rPr lang="fr-CA" dirty="0">
                <a:solidFill>
                  <a:schemeClr val="bg1">
                    <a:lumMod val="50000"/>
                  </a:schemeClr>
                </a:solidFill>
              </a:rPr>
              <a:t>Si c’est pour la délivrance d’un constat d’infraction par le Service de police, leur rappeler que cette information est accessible via CRPQ.</a:t>
            </a:r>
          </a:p>
          <a:p>
            <a:r>
              <a:rPr lang="fr-CA" sz="1400" b="1" dirty="0">
                <a:solidFill>
                  <a:schemeClr val="bg1">
                    <a:lumMod val="50000"/>
                  </a:schemeClr>
                </a:solidFill>
              </a:rPr>
              <a:t>Constats d’infraction pour les détenteurs de permis de conduire d’un pays étrangers</a:t>
            </a:r>
          </a:p>
          <a:p>
            <a:pPr marL="342845" lvl="1" indent="0" algn="just">
              <a:buNone/>
            </a:pPr>
            <a:r>
              <a:rPr lang="fr-CA" dirty="0"/>
              <a:t>Il existe des ententes d’échanges de permis avec d’autres </a:t>
            </a:r>
            <a:r>
              <a:rPr lang="fr-CA" dirty="0">
                <a:solidFill>
                  <a:schemeClr val="bg1">
                    <a:lumMod val="50000"/>
                  </a:schemeClr>
                </a:solidFill>
              </a:rPr>
              <a:t>pays, </a:t>
            </a:r>
            <a:r>
              <a:rPr lang="fr-CA" dirty="0"/>
              <a:t>mais celles-ci ne permettent pas d’imputer les infractions dans le dossier du contrevenant dans son pays d’origine.</a:t>
            </a:r>
          </a:p>
          <a:p>
            <a:pPr marL="342845" lvl="1" indent="0" algn="just">
              <a:buNone/>
            </a:pPr>
            <a:r>
              <a:rPr lang="fr-CA" dirty="0"/>
              <a:t>L’Entente canadienne pour les permis de conduire qui est présentement en négociation va permettre, à partir d’une table de concordance des articles concernés, d’imputer l’infraction commise au Québec dans le dossier de l’autre province ou territoire. </a:t>
            </a:r>
          </a:p>
          <a:p>
            <a:endParaRPr lang="fr-CA" sz="1400" dirty="0"/>
          </a:p>
          <a:p>
            <a:pPr marL="0" indent="0">
              <a:buNone/>
            </a:pPr>
            <a:endParaRPr lang="fr-CA" sz="1400" dirty="0"/>
          </a:p>
          <a:p>
            <a:pPr marL="0" indent="0">
              <a:buNone/>
            </a:pPr>
            <a:endParaRPr lang="fr-CA" sz="1400"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11</a:t>
            </a:fld>
            <a:endParaRPr lang="fr-CA" dirty="0"/>
          </a:p>
        </p:txBody>
      </p:sp>
    </p:spTree>
    <p:extLst>
      <p:ext uri="{BB962C8B-B14F-4D97-AF65-F5344CB8AC3E}">
        <p14:creationId xmlns:p14="http://schemas.microsoft.com/office/powerpoint/2010/main" val="147953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504056"/>
          </a:xfrm>
        </p:spPr>
        <p:txBody>
          <a:bodyPr>
            <a:normAutofit/>
          </a:bodyPr>
          <a:lstStyle/>
          <a:p>
            <a:r>
              <a:rPr lang="fr-CA" sz="2400" dirty="0"/>
              <a:t>Code de la sécurité routière</a:t>
            </a:r>
          </a:p>
        </p:txBody>
      </p:sp>
      <p:sp>
        <p:nvSpPr>
          <p:cNvPr id="3" name="Espace réservé du texte 2"/>
          <p:cNvSpPr>
            <a:spLocks noGrp="1"/>
          </p:cNvSpPr>
          <p:nvPr>
            <p:ph type="body" sz="quarter" idx="17"/>
          </p:nvPr>
        </p:nvSpPr>
        <p:spPr>
          <a:xfrm>
            <a:off x="305992" y="1347614"/>
            <a:ext cx="7560841" cy="3129360"/>
          </a:xfrm>
        </p:spPr>
        <p:txBody>
          <a:bodyPr/>
          <a:lstStyle/>
          <a:p>
            <a:pPr marL="0" indent="0">
              <a:buNone/>
            </a:pPr>
            <a:r>
              <a:rPr lang="fr-CA" sz="1400" b="1" u="sng" dirty="0"/>
              <a:t>EXTRAIT DU RAPPORT SUR LA CONSULTATION PUBLIQUE EN SÉCURITÉ ROUTIÈRE</a:t>
            </a:r>
          </a:p>
          <a:p>
            <a:r>
              <a:rPr lang="fr-CA" sz="1400" dirty="0"/>
              <a:t>Alcool au volant (Intégrés aux modifications du </a:t>
            </a:r>
            <a:r>
              <a:rPr lang="fr-CA" sz="1400" dirty="0">
                <a:solidFill>
                  <a:schemeClr val="bg1">
                    <a:lumMod val="50000"/>
                  </a:schemeClr>
                </a:solidFill>
              </a:rPr>
              <a:t>Code criminel)</a:t>
            </a:r>
          </a:p>
          <a:p>
            <a:r>
              <a:rPr lang="fr-CA" sz="1400" dirty="0">
                <a:solidFill>
                  <a:schemeClr val="bg1">
                    <a:lumMod val="50000"/>
                  </a:schemeClr>
                </a:solidFill>
              </a:rPr>
              <a:t>Aménagement, signalisation et entretien des infrastructures routières</a:t>
            </a:r>
          </a:p>
          <a:p>
            <a:r>
              <a:rPr lang="fr-CA" sz="1400" dirty="0">
                <a:solidFill>
                  <a:schemeClr val="bg1">
                    <a:lumMod val="50000"/>
                  </a:schemeClr>
                </a:solidFill>
              </a:rPr>
              <a:t>Ceinture de sécurité et siège d’auto pour enfant</a:t>
            </a:r>
          </a:p>
          <a:p>
            <a:r>
              <a:rPr lang="fr-CA" sz="1400" dirty="0">
                <a:solidFill>
                  <a:schemeClr val="bg1">
                    <a:lumMod val="50000"/>
                  </a:schemeClr>
                </a:solidFill>
              </a:rPr>
              <a:t>Contributions d’assurance</a:t>
            </a:r>
          </a:p>
          <a:p>
            <a:r>
              <a:rPr lang="fr-CA" sz="1400" dirty="0">
                <a:solidFill>
                  <a:schemeClr val="bg1">
                    <a:lumMod val="50000"/>
                  </a:schemeClr>
                </a:solidFill>
              </a:rPr>
              <a:t>Cyclistes</a:t>
            </a:r>
          </a:p>
          <a:p>
            <a:r>
              <a:rPr lang="fr-CA" sz="1400" dirty="0">
                <a:solidFill>
                  <a:schemeClr val="bg1">
                    <a:lumMod val="50000"/>
                  </a:schemeClr>
                </a:solidFill>
              </a:rPr>
              <a:t>Distractions au volant</a:t>
            </a:r>
          </a:p>
          <a:p>
            <a:r>
              <a:rPr lang="fr-CA" sz="1400" dirty="0">
                <a:solidFill>
                  <a:schemeClr val="bg1">
                    <a:lumMod val="50000"/>
                  </a:schemeClr>
                </a:solidFill>
              </a:rPr>
              <a:t>Drogues au volant (Intégrés aux modifications du Code criminel)</a:t>
            </a:r>
          </a:p>
          <a:p>
            <a:r>
              <a:rPr lang="fr-CA" sz="1400" dirty="0">
                <a:solidFill>
                  <a:schemeClr val="bg1">
                    <a:lumMod val="50000"/>
                  </a:schemeClr>
                </a:solidFill>
              </a:rPr>
              <a:t>Fatigue au volant</a:t>
            </a:r>
          </a:p>
          <a:p>
            <a:endParaRPr lang="fr-CA" sz="1400" dirty="0"/>
          </a:p>
          <a:p>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12</a:t>
            </a:fld>
            <a:endParaRPr lang="fr-CA" dirty="0"/>
          </a:p>
        </p:txBody>
      </p:sp>
    </p:spTree>
    <p:extLst>
      <p:ext uri="{BB962C8B-B14F-4D97-AF65-F5344CB8AC3E}">
        <p14:creationId xmlns:p14="http://schemas.microsoft.com/office/powerpoint/2010/main" val="419547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432048"/>
          </a:xfrm>
        </p:spPr>
        <p:txBody>
          <a:bodyPr>
            <a:normAutofit/>
          </a:bodyPr>
          <a:lstStyle/>
          <a:p>
            <a:r>
              <a:rPr lang="fr-CA" sz="2400" dirty="0"/>
              <a:t>Code de la sécurité routière</a:t>
            </a:r>
          </a:p>
        </p:txBody>
      </p:sp>
      <p:sp>
        <p:nvSpPr>
          <p:cNvPr id="3" name="Espace réservé du texte 2"/>
          <p:cNvSpPr>
            <a:spLocks noGrp="1"/>
          </p:cNvSpPr>
          <p:nvPr>
            <p:ph type="body" sz="quarter" idx="17"/>
          </p:nvPr>
        </p:nvSpPr>
        <p:spPr>
          <a:xfrm>
            <a:off x="305992" y="1131590"/>
            <a:ext cx="7560841" cy="3345384"/>
          </a:xfrm>
        </p:spPr>
        <p:txBody>
          <a:bodyPr/>
          <a:lstStyle/>
          <a:p>
            <a:r>
              <a:rPr lang="fr-CA" sz="1400" dirty="0"/>
              <a:t>Jeunes conducteurs et éducation à la sécurité routière</a:t>
            </a:r>
          </a:p>
          <a:p>
            <a:r>
              <a:rPr lang="fr-CA" sz="1400" dirty="0"/>
              <a:t>Motocyclistes</a:t>
            </a:r>
          </a:p>
          <a:p>
            <a:r>
              <a:rPr lang="fr-CA" sz="1400" dirty="0"/>
              <a:t>Piétons</a:t>
            </a:r>
          </a:p>
          <a:p>
            <a:r>
              <a:rPr lang="fr-CA" sz="1400" dirty="0"/>
              <a:t>Santé des conducteurs</a:t>
            </a:r>
          </a:p>
          <a:p>
            <a:r>
              <a:rPr lang="fr-CA" sz="1400" dirty="0"/>
              <a:t>Sécurité des véhicules</a:t>
            </a:r>
          </a:p>
          <a:p>
            <a:r>
              <a:rPr lang="fr-CA" sz="1400" dirty="0"/>
              <a:t>Véhicules lourds</a:t>
            </a:r>
          </a:p>
          <a:p>
            <a:r>
              <a:rPr lang="fr-CA" sz="1400" dirty="0"/>
              <a:t>Vitesse au volant</a:t>
            </a:r>
          </a:p>
          <a:p>
            <a:r>
              <a:rPr lang="fr-CA" sz="1400" dirty="0"/>
              <a:t>La consultation est disponible à : </a:t>
            </a:r>
            <a:r>
              <a:rPr lang="fr-CA" sz="1400" dirty="0">
                <a:hlinkClick r:id="rId2"/>
              </a:rPr>
              <a:t>https://consultation.saaq.gouv.qc.ca/wp-content/uploads/2017/06/document-synthese-consultation-publique.pdf</a:t>
            </a:r>
            <a:r>
              <a:rPr lang="fr-CA" sz="1400" dirty="0">
                <a:solidFill>
                  <a:srgbClr val="FF0000"/>
                </a:solidFill>
              </a:rPr>
              <a:t>.</a:t>
            </a:r>
          </a:p>
          <a:p>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13</a:t>
            </a:fld>
            <a:endParaRPr lang="fr-CA" dirty="0"/>
          </a:p>
        </p:txBody>
      </p:sp>
    </p:spTree>
    <p:extLst>
      <p:ext uri="{BB962C8B-B14F-4D97-AF65-F5344CB8AC3E}">
        <p14:creationId xmlns:p14="http://schemas.microsoft.com/office/powerpoint/2010/main" val="39195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360040"/>
          </a:xfrm>
        </p:spPr>
        <p:txBody>
          <a:bodyPr>
            <a:normAutofit/>
          </a:bodyPr>
          <a:lstStyle/>
          <a:p>
            <a:r>
              <a:rPr lang="fr-CA" sz="1800" dirty="0"/>
              <a:t>Code </a:t>
            </a:r>
            <a:r>
              <a:rPr lang="fr-CA" sz="1600" dirty="0"/>
              <a:t>criminel</a:t>
            </a:r>
            <a:endParaRPr lang="fr-CA" sz="1800" dirty="0"/>
          </a:p>
        </p:txBody>
      </p:sp>
      <p:sp>
        <p:nvSpPr>
          <p:cNvPr id="3" name="Espace réservé du texte 2"/>
          <p:cNvSpPr>
            <a:spLocks noGrp="1"/>
          </p:cNvSpPr>
          <p:nvPr>
            <p:ph type="body" sz="quarter" idx="17"/>
          </p:nvPr>
        </p:nvSpPr>
        <p:spPr>
          <a:xfrm>
            <a:off x="305992" y="1059582"/>
            <a:ext cx="7560841" cy="3417392"/>
          </a:xfrm>
        </p:spPr>
        <p:txBody>
          <a:bodyPr/>
          <a:lstStyle/>
          <a:p>
            <a:endParaRPr lang="fr-CA" sz="1400" dirty="0"/>
          </a:p>
          <a:p>
            <a:r>
              <a:rPr lang="fr-CA" sz="1400" dirty="0"/>
              <a:t>Projet de loi C-45 : Loi concernant le cannabis et modifiant la Loi réglementant certaines drogues et autres substances, le Code criminel et d'autres lois.</a:t>
            </a:r>
            <a:br>
              <a:rPr lang="fr-CA" sz="1400" dirty="0"/>
            </a:br>
            <a:r>
              <a:rPr lang="fr-CA" sz="1400" dirty="0"/>
              <a:t>Loi sur le cannabis</a:t>
            </a:r>
            <a:br>
              <a:rPr lang="fr-CA" sz="1400" dirty="0"/>
            </a:br>
            <a:r>
              <a:rPr lang="fr-CA" sz="1400" dirty="0"/>
              <a:t> </a:t>
            </a:r>
            <a:br>
              <a:rPr lang="fr-CA" sz="1400" dirty="0"/>
            </a:br>
            <a:r>
              <a:rPr lang="fr-CA" sz="1400" dirty="0">
                <a:hlinkClick r:id="rId2"/>
              </a:rPr>
              <a:t>https://www.parl.ca/LegisInfo/BillDetails.aspx?Language=F&amp;billId=8886269</a:t>
            </a:r>
            <a:endParaRPr lang="fr-CA" sz="1400" dirty="0"/>
          </a:p>
          <a:p>
            <a:r>
              <a:rPr lang="fr-CA" b="1" dirty="0"/>
              <a:t>Au Québec</a:t>
            </a:r>
          </a:p>
          <a:p>
            <a:pPr lvl="1" algn="just"/>
            <a:r>
              <a:rPr lang="fr-CA" dirty="0"/>
              <a:t>Afin de guider la mise en œuvre au Québec de la légalisation du cannabis, le Gouvernement élaborera un projet de loi cadre. Une approche globale et intégrée, orientée sur des objectifs de sécurité et de santé publique, devra guider les mesures d’encadrement du cannabis, de la production à la vente, jusqu’aux conditions de consommation. Les travaux sont orientés pour une mise en application le 1</a:t>
            </a:r>
            <a:r>
              <a:rPr lang="fr-CA" baseline="30000" dirty="0"/>
              <a:t>er</a:t>
            </a:r>
            <a:r>
              <a:rPr lang="fr-CA" dirty="0"/>
              <a:t> juillet 2018.</a:t>
            </a:r>
          </a:p>
          <a:p>
            <a:pPr marL="0" indent="0">
              <a:buNone/>
            </a:pPr>
            <a:br>
              <a:rPr lang="fr-CA" dirty="0"/>
            </a:br>
            <a:br>
              <a:rPr lang="fr-CA" dirty="0"/>
            </a:br>
            <a:endParaRPr lang="fr-CA" dirty="0"/>
          </a:p>
          <a:p>
            <a:pPr marL="0" indent="0">
              <a:buNone/>
            </a:pPr>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14</a:t>
            </a:fld>
            <a:endParaRPr lang="fr-CA" dirty="0"/>
          </a:p>
        </p:txBody>
      </p:sp>
    </p:spTree>
    <p:extLst>
      <p:ext uri="{BB962C8B-B14F-4D97-AF65-F5344CB8AC3E}">
        <p14:creationId xmlns:p14="http://schemas.microsoft.com/office/powerpoint/2010/main" val="405877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305992" y="771550"/>
            <a:ext cx="7560841" cy="3705424"/>
          </a:xfrm>
        </p:spPr>
        <p:txBody>
          <a:bodyPr/>
          <a:lstStyle/>
          <a:p>
            <a:pPr marL="0" indent="0">
              <a:buNone/>
            </a:pPr>
            <a:endParaRPr lang="fr-CA" dirty="0"/>
          </a:p>
          <a:p>
            <a:r>
              <a:rPr lang="fr-CA" sz="1400" dirty="0"/>
              <a:t>Projet de loi C-46 : Loi modifiant le Code criminel (infractions relatives aux moyens de transport) et apportant des modifications corrélatives à d'autres lois.</a:t>
            </a:r>
            <a:br>
              <a:rPr lang="fr-CA" sz="1400" dirty="0"/>
            </a:br>
            <a:br>
              <a:rPr lang="fr-CA" sz="1400" dirty="0"/>
            </a:br>
            <a:r>
              <a:rPr lang="fr-CA" sz="1400" dirty="0">
                <a:hlinkClick r:id="rId2"/>
              </a:rPr>
              <a:t>https://www.parl.ca/LegisInfo/BillDetails.aspx?Language=F&amp;billId=8886286</a:t>
            </a:r>
            <a:endParaRPr lang="fr-CA" sz="1400" dirty="0"/>
          </a:p>
          <a:p>
            <a:endParaRPr lang="fr-CA" sz="1400" dirty="0"/>
          </a:p>
          <a:p>
            <a:r>
              <a:rPr lang="fr-CA" sz="1400" dirty="0"/>
              <a:t>Projet de loi C-226 : Loi modifiant le Code criminel (infractions relatives aux moyens de transport), la Loi sur le casier judiciaire et d’autres lois en conséquence.</a:t>
            </a:r>
            <a:br>
              <a:rPr lang="fr-CA" sz="1400" dirty="0"/>
            </a:br>
            <a:r>
              <a:rPr lang="fr-CA" sz="1400" dirty="0"/>
              <a:t>Loi sur la conduite avec facultés affaiblies </a:t>
            </a:r>
            <a:br>
              <a:rPr lang="fr-CA" sz="1400" dirty="0"/>
            </a:br>
            <a:br>
              <a:rPr lang="fr-CA" sz="1400" dirty="0"/>
            </a:br>
            <a:r>
              <a:rPr lang="fr-CA" sz="1400" dirty="0">
                <a:hlinkClick r:id="rId3"/>
              </a:rPr>
              <a:t>https://www.parl.ca/LegisInfo/BillDetails.aspx?Language=F&amp;billId=8102913</a:t>
            </a:r>
            <a:endParaRPr lang="fr-CA" sz="1400" dirty="0"/>
          </a:p>
          <a:p>
            <a:pPr marL="0" indent="0">
              <a:buNone/>
            </a:pPr>
            <a:r>
              <a:rPr lang="fr-CA" sz="1400" dirty="0"/>
              <a:t>	</a:t>
            </a:r>
            <a:r>
              <a:rPr lang="fr-CA" sz="1050" dirty="0">
                <a:solidFill>
                  <a:srgbClr val="FF0000"/>
                </a:solidFill>
              </a:rPr>
              <a:t>Ce projet de loi a été abandonné et les dispositions qu’il présentait sont maintenant dans le C-45 et le C-46.</a:t>
            </a:r>
            <a:endParaRPr lang="fr-CA" dirty="0"/>
          </a:p>
          <a:p>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15</a:t>
            </a:fld>
            <a:endParaRPr lang="fr-CA" dirty="0"/>
          </a:p>
        </p:txBody>
      </p:sp>
    </p:spTree>
    <p:extLst>
      <p:ext uri="{BB962C8B-B14F-4D97-AF65-F5344CB8AC3E}">
        <p14:creationId xmlns:p14="http://schemas.microsoft.com/office/powerpoint/2010/main" val="395162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432048"/>
          </a:xfrm>
        </p:spPr>
        <p:txBody>
          <a:bodyPr/>
          <a:lstStyle/>
          <a:p>
            <a:r>
              <a:rPr lang="fr-CA" dirty="0"/>
              <a:t>Carrefour </a:t>
            </a:r>
            <a:r>
              <a:rPr lang="fr-CA" dirty="0">
                <a:solidFill>
                  <a:schemeClr val="tx1"/>
                </a:solidFill>
              </a:rPr>
              <a:t>des solutions d’affaires (CASA)</a:t>
            </a:r>
          </a:p>
        </p:txBody>
      </p:sp>
      <p:sp>
        <p:nvSpPr>
          <p:cNvPr id="3" name="Espace réservé du texte 2"/>
          <p:cNvSpPr>
            <a:spLocks noGrp="1"/>
          </p:cNvSpPr>
          <p:nvPr>
            <p:ph type="body" sz="quarter" idx="17"/>
          </p:nvPr>
        </p:nvSpPr>
        <p:spPr>
          <a:xfrm>
            <a:off x="305992" y="1347614"/>
            <a:ext cx="7560841" cy="3129360"/>
          </a:xfrm>
        </p:spPr>
        <p:txBody>
          <a:bodyPr/>
          <a:lstStyle/>
          <a:p>
            <a:pPr marL="0" indent="0" algn="just">
              <a:buNone/>
            </a:pPr>
            <a:endParaRPr lang="fr-CA" dirty="0"/>
          </a:p>
          <a:p>
            <a:pPr marL="0" indent="0" algn="just">
              <a:buNone/>
            </a:pPr>
            <a:r>
              <a:rPr lang="fr-CA" dirty="0"/>
              <a:t>La Société a entrepris un vaste plan de transformation pour offrir la meilleure expérience possible à ses clients. À l’ère du numérique, plusieurs équipes de la Société, de diverses provenances, sont au rendez-vous pour bonifier nos services d’affaires avec nos clients et nos partenaires. Les résultats de leurs travaux seront transposés dans une nouvelle plateforme informatique.</a:t>
            </a:r>
          </a:p>
          <a:p>
            <a:pPr marL="0" indent="0" algn="just">
              <a:buNone/>
            </a:pPr>
            <a:r>
              <a:rPr lang="fr-CA" dirty="0"/>
              <a:t>Aussitôt que cela sera possible, vous serez consultés et avisés des changements à venir </a:t>
            </a:r>
            <a:r>
              <a:rPr lang="fr-CA" dirty="0">
                <a:solidFill>
                  <a:schemeClr val="bg1">
                    <a:lumMod val="50000"/>
                  </a:schemeClr>
                </a:solidFill>
              </a:rPr>
              <a:t>afin que vous ayez le </a:t>
            </a:r>
            <a:r>
              <a:rPr lang="fr-CA" dirty="0"/>
              <a:t>temps d’adapter vos systèmes, le cas échéant.</a:t>
            </a:r>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16</a:t>
            </a:fld>
            <a:endParaRPr lang="fr-CA" dirty="0"/>
          </a:p>
        </p:txBody>
      </p:sp>
    </p:spTree>
    <p:extLst>
      <p:ext uri="{BB962C8B-B14F-4D97-AF65-F5344CB8AC3E}">
        <p14:creationId xmlns:p14="http://schemas.microsoft.com/office/powerpoint/2010/main" val="57895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305992" y="555526"/>
            <a:ext cx="7560841" cy="3921448"/>
          </a:xfrm>
        </p:spPr>
        <p:txBody>
          <a:bodyPr/>
          <a:lstStyle/>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lgn="ctr">
              <a:buNone/>
            </a:pPr>
            <a:r>
              <a:rPr lang="fr-CA" dirty="0"/>
              <a:t>Nous vous remercions de votre attention et de votre précieuse collaboration.</a:t>
            </a:r>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17</a:t>
            </a:fld>
            <a:endParaRPr lang="fr-CA" dirty="0"/>
          </a:p>
        </p:txBody>
      </p:sp>
    </p:spTree>
    <p:extLst>
      <p:ext uri="{BB962C8B-B14F-4D97-AF65-F5344CB8AC3E}">
        <p14:creationId xmlns:p14="http://schemas.microsoft.com/office/powerpoint/2010/main" val="351870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432048"/>
          </a:xfrm>
        </p:spPr>
        <p:txBody>
          <a:bodyPr>
            <a:normAutofit/>
          </a:bodyPr>
          <a:lstStyle/>
          <a:p>
            <a:pPr algn="ctr"/>
            <a:r>
              <a:rPr lang="fr-CA" sz="1800" dirty="0"/>
              <a:t>Sommaire</a:t>
            </a:r>
            <a:r>
              <a:rPr lang="fr-CA" sz="1800" dirty="0">
                <a:solidFill>
                  <a:schemeClr val="accent1">
                    <a:lumMod val="50000"/>
                  </a:schemeClr>
                </a:solidFill>
              </a:rPr>
              <a:t> </a:t>
            </a:r>
            <a:r>
              <a:rPr lang="fr-CA" sz="1800" dirty="0"/>
              <a:t>de la présentation</a:t>
            </a:r>
          </a:p>
        </p:txBody>
      </p:sp>
      <p:sp>
        <p:nvSpPr>
          <p:cNvPr id="3" name="Espace réservé du texte 2"/>
          <p:cNvSpPr>
            <a:spLocks noGrp="1"/>
          </p:cNvSpPr>
          <p:nvPr>
            <p:ph type="body" sz="quarter" idx="17"/>
          </p:nvPr>
        </p:nvSpPr>
        <p:spPr>
          <a:xfrm>
            <a:off x="305992" y="1131590"/>
            <a:ext cx="7560841" cy="3345384"/>
          </a:xfrm>
        </p:spPr>
        <p:txBody>
          <a:bodyPr/>
          <a:lstStyle/>
          <a:p>
            <a:pPr marL="342900" indent="-342900">
              <a:buFont typeface="+mj-lt"/>
              <a:buAutoNum type="arabicPeriod"/>
            </a:pPr>
            <a:r>
              <a:rPr lang="fr-CA" sz="1300" b="1" dirty="0"/>
              <a:t>Informations opérationnelles</a:t>
            </a:r>
          </a:p>
          <a:p>
            <a:pPr lvl="2">
              <a:buFont typeface="Wingdings" panose="05000000000000000000" pitchFamily="2" charset="2"/>
              <a:buChar char="§"/>
            </a:pPr>
            <a:r>
              <a:rPr lang="fr-CA" sz="1300" dirty="0"/>
              <a:t>Retour sur l’article 730 du Code de procédure civile</a:t>
            </a:r>
          </a:p>
          <a:p>
            <a:pPr lvl="2">
              <a:buFont typeface="Wingdings" panose="05000000000000000000" pitchFamily="2" charset="2"/>
              <a:buChar char="§"/>
            </a:pPr>
            <a:r>
              <a:rPr lang="fr-CA" sz="1300" dirty="0"/>
              <a:t>Mise au point sur les attestations de conduire</a:t>
            </a:r>
          </a:p>
          <a:p>
            <a:pPr marL="342900" indent="-342900">
              <a:buFont typeface="+mj-lt"/>
              <a:buAutoNum type="arabicPeriod"/>
            </a:pPr>
            <a:r>
              <a:rPr lang="fr-CA" sz="1300" b="1" dirty="0"/>
              <a:t>On répond à vos questions</a:t>
            </a:r>
          </a:p>
          <a:p>
            <a:pPr lvl="2">
              <a:buFont typeface="Wingdings" panose="05000000000000000000" pitchFamily="2" charset="2"/>
              <a:buChar char="§"/>
            </a:pPr>
            <a:r>
              <a:rPr lang="fr-CA" sz="1300" dirty="0"/>
              <a:t>Défendeurs décédés</a:t>
            </a:r>
          </a:p>
          <a:p>
            <a:pPr lvl="2">
              <a:buFont typeface="Wingdings" panose="05000000000000000000" pitchFamily="2" charset="2"/>
              <a:buChar char="§"/>
            </a:pPr>
            <a:r>
              <a:rPr lang="fr-CA" sz="1300" dirty="0"/>
              <a:t>Certificat d’immatriculation temporaire (Transit)</a:t>
            </a:r>
          </a:p>
          <a:p>
            <a:pPr lvl="2">
              <a:buFont typeface="Wingdings" panose="05000000000000000000" pitchFamily="2" charset="2"/>
              <a:buChar char="§"/>
            </a:pPr>
            <a:r>
              <a:rPr lang="fr-CA" sz="1300" dirty="0"/>
              <a:t>Vignette pour personnes handicapées</a:t>
            </a:r>
          </a:p>
          <a:p>
            <a:pPr lvl="2">
              <a:buFont typeface="Wingdings" panose="05000000000000000000" pitchFamily="2" charset="2"/>
              <a:buChar char="§"/>
            </a:pPr>
            <a:r>
              <a:rPr lang="fr-CA" sz="1300" dirty="0">
                <a:solidFill>
                  <a:schemeClr val="bg1">
                    <a:lumMod val="50000"/>
                  </a:schemeClr>
                </a:solidFill>
              </a:rPr>
              <a:t>Constats d’infraction</a:t>
            </a:r>
            <a:r>
              <a:rPr lang="fr-CA" sz="1300" strike="dblStrike" dirty="0">
                <a:solidFill>
                  <a:schemeClr val="bg1">
                    <a:lumMod val="50000"/>
                  </a:schemeClr>
                </a:solidFill>
              </a:rPr>
              <a:t>s</a:t>
            </a:r>
            <a:r>
              <a:rPr lang="fr-CA" sz="1300" dirty="0">
                <a:solidFill>
                  <a:schemeClr val="bg1">
                    <a:lumMod val="50000"/>
                  </a:schemeClr>
                </a:solidFill>
              </a:rPr>
              <a:t> pour les détenteurs d’un</a:t>
            </a:r>
            <a:r>
              <a:rPr lang="fr-CA" sz="1300" strike="sngStrike" dirty="0">
                <a:solidFill>
                  <a:schemeClr val="bg1">
                    <a:lumMod val="50000"/>
                  </a:schemeClr>
                </a:solidFill>
              </a:rPr>
              <a:t>e</a:t>
            </a:r>
            <a:r>
              <a:rPr lang="fr-CA" sz="1300" dirty="0">
                <a:solidFill>
                  <a:schemeClr val="bg1">
                    <a:lumMod val="50000"/>
                  </a:schemeClr>
                </a:solidFill>
              </a:rPr>
              <a:t> permis de conduire étranger</a:t>
            </a:r>
          </a:p>
          <a:p>
            <a:pPr marL="342900" indent="-342900">
              <a:buFont typeface="+mj-lt"/>
              <a:buAutoNum type="arabicPeriod"/>
            </a:pPr>
            <a:r>
              <a:rPr lang="fr-CA" sz="1300" b="1" dirty="0"/>
              <a:t>Nouveautés législatives</a:t>
            </a:r>
          </a:p>
          <a:p>
            <a:pPr lvl="2">
              <a:buFont typeface="Wingdings" panose="05000000000000000000" pitchFamily="2" charset="2"/>
              <a:buChar char="§"/>
            </a:pPr>
            <a:r>
              <a:rPr lang="fr-CA" sz="1300" dirty="0"/>
              <a:t>Code de la sécurité routière</a:t>
            </a:r>
          </a:p>
          <a:p>
            <a:pPr lvl="2">
              <a:buFont typeface="Wingdings" panose="05000000000000000000" pitchFamily="2" charset="2"/>
              <a:buChar char="§"/>
            </a:pPr>
            <a:r>
              <a:rPr lang="fr-CA" sz="1300" dirty="0"/>
              <a:t>Code criminel</a:t>
            </a:r>
          </a:p>
          <a:p>
            <a:pPr marL="342900" lvl="2" indent="-342900">
              <a:spcBef>
                <a:spcPts val="750"/>
              </a:spcBef>
              <a:buClr>
                <a:srgbClr val="2FCEB4"/>
              </a:buClr>
              <a:buSzPct val="110000"/>
              <a:buFont typeface="+mj-lt"/>
              <a:buAutoNum type="arabicPeriod" startAt="4"/>
            </a:pPr>
            <a:r>
              <a:rPr lang="fr-CA" sz="1300" b="1" dirty="0"/>
              <a:t>Carrefour des services d’affaires (CASA)</a:t>
            </a:r>
          </a:p>
          <a:p>
            <a:pPr lvl="2">
              <a:buFont typeface="Wingdings" panose="05000000000000000000" pitchFamily="2" charset="2"/>
              <a:buChar char="§"/>
            </a:pPr>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2</a:t>
            </a:fld>
            <a:endParaRPr lang="fr-CA" dirty="0"/>
          </a:p>
        </p:txBody>
      </p:sp>
    </p:spTree>
    <p:extLst>
      <p:ext uri="{BB962C8B-B14F-4D97-AF65-F5344CB8AC3E}">
        <p14:creationId xmlns:p14="http://schemas.microsoft.com/office/powerpoint/2010/main" val="197437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432048"/>
          </a:xfrm>
        </p:spPr>
        <p:txBody>
          <a:bodyPr/>
          <a:lstStyle/>
          <a:p>
            <a:pPr algn="ctr"/>
            <a:r>
              <a:rPr lang="fr-CA" dirty="0"/>
              <a:t>Article 730 : Code de </a:t>
            </a:r>
            <a:r>
              <a:rPr lang="fr-CA" sz="1800" dirty="0"/>
              <a:t>procédure</a:t>
            </a:r>
            <a:r>
              <a:rPr lang="fr-CA" dirty="0"/>
              <a:t> civile</a:t>
            </a:r>
          </a:p>
        </p:txBody>
      </p:sp>
      <p:sp>
        <p:nvSpPr>
          <p:cNvPr id="3" name="Espace réservé du texte 2"/>
          <p:cNvSpPr>
            <a:spLocks noGrp="1"/>
          </p:cNvSpPr>
          <p:nvPr>
            <p:ph type="body" sz="quarter" idx="17"/>
          </p:nvPr>
        </p:nvSpPr>
        <p:spPr>
          <a:xfrm>
            <a:off x="305992" y="1275606"/>
            <a:ext cx="7560841" cy="3201368"/>
          </a:xfrm>
        </p:spPr>
        <p:txBody>
          <a:bodyPr/>
          <a:lstStyle/>
          <a:p>
            <a:pPr marL="0" indent="0" algn="just">
              <a:buNone/>
            </a:pPr>
            <a:r>
              <a:rPr lang="fr-CA" sz="1400" dirty="0"/>
              <a:t>En 2014, </a:t>
            </a:r>
            <a:r>
              <a:rPr lang="fr-CA" sz="1400" dirty="0">
                <a:solidFill>
                  <a:schemeClr val="bg1">
                    <a:lumMod val="50000"/>
                  </a:schemeClr>
                </a:solidFill>
              </a:rPr>
              <a:t>le ministre de la Justice</a:t>
            </a:r>
            <a:r>
              <a:rPr lang="fr-CA" sz="1400" strike="sngStrike" dirty="0">
                <a:solidFill>
                  <a:schemeClr val="bg1">
                    <a:lumMod val="50000"/>
                  </a:schemeClr>
                </a:solidFill>
              </a:rPr>
              <a:t>,</a:t>
            </a:r>
            <a:r>
              <a:rPr lang="fr-CA" sz="1400" dirty="0">
                <a:solidFill>
                  <a:schemeClr val="bg1">
                    <a:lumMod val="50000"/>
                  </a:schemeClr>
                </a:solidFill>
              </a:rPr>
              <a:t> a introduit </a:t>
            </a:r>
            <a:r>
              <a:rPr lang="fr-CA" sz="1400" dirty="0"/>
              <a:t>au Code de procédure civile l’article 730 qui modifie le processus de saisie de véhicules immatriculés à la Société. Il se lit comme suit</a:t>
            </a:r>
            <a:r>
              <a:rPr lang="fr-CA" sz="1400" i="1" dirty="0"/>
              <a:t>:</a:t>
            </a:r>
          </a:p>
          <a:p>
            <a:pPr marL="0" indent="0" algn="just">
              <a:buNone/>
            </a:pPr>
            <a:endParaRPr lang="fr-CA" sz="1400" i="1" dirty="0"/>
          </a:p>
          <a:p>
            <a:pPr marL="342845" lvl="1" indent="0" algn="just">
              <a:buNone/>
            </a:pPr>
            <a:r>
              <a:rPr lang="fr-CA" i="1" dirty="0"/>
              <a:t>« La saisie d’un véhicule routier immatriculé peut être pratiquée par la notification de l’avis d’exécution à la Société de l’assurance automobile du Québec. L’avis contient le numéro de la plaque d’immatriculation du véhicule saisi, le numéro d’identification, le modèle et l’année de celui-ci.</a:t>
            </a:r>
          </a:p>
          <a:p>
            <a:pPr marL="342845" lvl="1" indent="0" algn="just">
              <a:buNone/>
            </a:pPr>
            <a:r>
              <a:rPr lang="fr-CA" i="1" dirty="0"/>
              <a:t>À compter de la notification de l’avis, aucun transfert d’immatriculation ne                         peut être effectué à moins que la Société ne soit informée par l’huissier qu’une mainlevée a été accordée. »</a:t>
            </a:r>
          </a:p>
          <a:p>
            <a:pPr marL="342845" lvl="1" indent="0" algn="just">
              <a:buNone/>
            </a:pPr>
            <a:r>
              <a:rPr lang="fr-CA" dirty="0"/>
              <a:t>2014, c. 1, a. 730.</a:t>
            </a:r>
            <a:endParaRPr lang="fr-CA" i="1" dirty="0"/>
          </a:p>
          <a:p>
            <a:pPr marL="0" indent="0">
              <a:buNone/>
            </a:pPr>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3</a:t>
            </a:fld>
            <a:endParaRPr lang="fr-CA" dirty="0"/>
          </a:p>
        </p:txBody>
      </p:sp>
    </p:spTree>
    <p:extLst>
      <p:ext uri="{BB962C8B-B14F-4D97-AF65-F5344CB8AC3E}">
        <p14:creationId xmlns:p14="http://schemas.microsoft.com/office/powerpoint/2010/main" val="162257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pPr algn="ctr"/>
            <a:r>
              <a:rPr lang="fr-CA" dirty="0"/>
              <a:t>Article 730 : </a:t>
            </a:r>
            <a:r>
              <a:rPr lang="fr-CA" sz="1800" dirty="0"/>
              <a:t>Code</a:t>
            </a:r>
            <a:r>
              <a:rPr lang="fr-CA" dirty="0"/>
              <a:t> de procédure civile</a:t>
            </a:r>
          </a:p>
          <a:p>
            <a:pPr algn="ctr"/>
            <a:r>
              <a:rPr lang="fr-CA" dirty="0"/>
              <a:t>Processus de traitement à la Société</a:t>
            </a:r>
          </a:p>
        </p:txBody>
      </p:sp>
      <p:sp>
        <p:nvSpPr>
          <p:cNvPr id="3" name="Espace réservé du texte 2"/>
          <p:cNvSpPr>
            <a:spLocks noGrp="1"/>
          </p:cNvSpPr>
          <p:nvPr>
            <p:ph type="body" sz="quarter" idx="17"/>
          </p:nvPr>
        </p:nvSpPr>
        <p:spPr>
          <a:xfrm>
            <a:off x="305992" y="1779662"/>
            <a:ext cx="7560841" cy="2016224"/>
          </a:xfrm>
        </p:spPr>
        <p:txBody>
          <a:bodyPr/>
          <a:lstStyle/>
          <a:p>
            <a:pPr marL="0" indent="0">
              <a:buNone/>
            </a:pPr>
            <a:endParaRPr lang="fr-CA" sz="1400" b="1" u="sng" dirty="0"/>
          </a:p>
          <a:p>
            <a:pPr marL="0" indent="0">
              <a:buNone/>
            </a:pPr>
            <a:r>
              <a:rPr lang="fr-CA" sz="1400" b="1" u="sng" dirty="0"/>
              <a:t>Étapes de traitement</a:t>
            </a:r>
          </a:p>
          <a:p>
            <a:r>
              <a:rPr lang="fr-CA" sz="1400" dirty="0"/>
              <a:t>Avis d’exécution</a:t>
            </a:r>
          </a:p>
          <a:p>
            <a:r>
              <a:rPr lang="fr-CA" sz="1400" dirty="0"/>
              <a:t>Mise à </a:t>
            </a:r>
            <a:r>
              <a:rPr lang="fr-CA" sz="1400" dirty="0">
                <a:solidFill>
                  <a:schemeClr val="bg1">
                    <a:lumMod val="50000"/>
                  </a:schemeClr>
                </a:solidFill>
              </a:rPr>
              <a:t>jour du ou des dossiers</a:t>
            </a:r>
            <a:r>
              <a:rPr lang="fr-CA" sz="1400" strike="sngStrike" dirty="0">
                <a:solidFill>
                  <a:schemeClr val="bg1">
                    <a:lumMod val="50000"/>
                  </a:schemeClr>
                </a:solidFill>
              </a:rPr>
              <a:t> </a:t>
            </a:r>
            <a:r>
              <a:rPr lang="fr-CA" sz="1400" dirty="0">
                <a:solidFill>
                  <a:schemeClr val="bg1">
                    <a:lumMod val="50000"/>
                  </a:schemeClr>
                </a:solidFill>
              </a:rPr>
              <a:t>véhicules concernés</a:t>
            </a:r>
            <a:endParaRPr lang="fr-CA" sz="1400" strike="sngStrike" dirty="0">
              <a:solidFill>
                <a:schemeClr val="bg1">
                  <a:lumMod val="50000"/>
                </a:schemeClr>
              </a:solidFill>
            </a:endParaRPr>
          </a:p>
          <a:p>
            <a:r>
              <a:rPr lang="fr-CA" sz="1400" dirty="0"/>
              <a:t>Mainlevée par l’huissier</a:t>
            </a:r>
          </a:p>
          <a:p>
            <a:pPr marL="0" indent="0">
              <a:buNone/>
            </a:pPr>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4</a:t>
            </a:fld>
            <a:endParaRPr lang="fr-CA" dirty="0"/>
          </a:p>
        </p:txBody>
      </p:sp>
    </p:spTree>
    <p:extLst>
      <p:ext uri="{BB962C8B-B14F-4D97-AF65-F5344CB8AC3E}">
        <p14:creationId xmlns:p14="http://schemas.microsoft.com/office/powerpoint/2010/main" val="267817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pPr algn="ctr"/>
            <a:r>
              <a:rPr lang="fr-CA" sz="1800" dirty="0"/>
              <a:t>Article 730 : Code de procédure civile</a:t>
            </a:r>
          </a:p>
          <a:p>
            <a:pPr algn="ctr"/>
            <a:r>
              <a:rPr lang="fr-CA" sz="1800" dirty="0"/>
              <a:t>Impacts clients</a:t>
            </a:r>
            <a:endParaRPr lang="fr-CA" dirty="0"/>
          </a:p>
        </p:txBody>
      </p:sp>
      <p:sp>
        <p:nvSpPr>
          <p:cNvPr id="3" name="Espace réservé du texte 2"/>
          <p:cNvSpPr>
            <a:spLocks noGrp="1"/>
          </p:cNvSpPr>
          <p:nvPr>
            <p:ph type="body" sz="quarter" idx="17"/>
          </p:nvPr>
        </p:nvSpPr>
        <p:spPr/>
        <p:txBody>
          <a:bodyPr/>
          <a:lstStyle/>
          <a:p>
            <a:pPr marL="0" indent="0">
              <a:buNone/>
            </a:pPr>
            <a:r>
              <a:rPr lang="fr-CA" sz="1400" b="1" u="sng" dirty="0"/>
              <a:t>Interdiction</a:t>
            </a:r>
          </a:p>
          <a:p>
            <a:r>
              <a:rPr lang="fr-CA" sz="1400" dirty="0"/>
              <a:t>De céder (vente de) son véhicule</a:t>
            </a:r>
          </a:p>
          <a:p>
            <a:pPr marL="0" indent="0">
              <a:buNone/>
            </a:pPr>
            <a:r>
              <a:rPr lang="fr-CA" sz="1400" b="1" u="sng" dirty="0"/>
              <a:t>Conserve son droit :</a:t>
            </a:r>
          </a:p>
          <a:p>
            <a:r>
              <a:rPr lang="fr-CA" sz="1400" dirty="0"/>
              <a:t>De renouveler son certificat d’immatriculation</a:t>
            </a:r>
          </a:p>
          <a:p>
            <a:r>
              <a:rPr lang="fr-CA" sz="1400" dirty="0"/>
              <a:t>De remiser son véhicule </a:t>
            </a:r>
          </a:p>
          <a:p>
            <a:r>
              <a:rPr lang="fr-CA" sz="1400" dirty="0"/>
              <a:t>De mettre au rancart son véhicule</a:t>
            </a:r>
          </a:p>
          <a:p>
            <a:r>
              <a:rPr lang="fr-CA" sz="1400" dirty="0"/>
              <a:t>D’émigrer son véhicule</a:t>
            </a:r>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5</a:t>
            </a:fld>
            <a:endParaRPr lang="fr-CA" dirty="0"/>
          </a:p>
        </p:txBody>
      </p:sp>
    </p:spTree>
    <p:extLst>
      <p:ext uri="{BB962C8B-B14F-4D97-AF65-F5344CB8AC3E}">
        <p14:creationId xmlns:p14="http://schemas.microsoft.com/office/powerpoint/2010/main" val="227363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432048"/>
          </a:xfrm>
        </p:spPr>
        <p:txBody>
          <a:bodyPr/>
          <a:lstStyle/>
          <a:p>
            <a:r>
              <a:rPr lang="fr-CA" sz="1800" dirty="0"/>
              <a:t>Rappel</a:t>
            </a:r>
            <a:r>
              <a:rPr lang="fr-CA" dirty="0"/>
              <a:t> – Attestations (droit de conduire)</a:t>
            </a:r>
          </a:p>
        </p:txBody>
      </p:sp>
      <p:sp>
        <p:nvSpPr>
          <p:cNvPr id="3" name="Espace réservé du texte 2"/>
          <p:cNvSpPr>
            <a:spLocks noGrp="1"/>
          </p:cNvSpPr>
          <p:nvPr>
            <p:ph type="body" sz="quarter" idx="17"/>
          </p:nvPr>
        </p:nvSpPr>
        <p:spPr>
          <a:xfrm>
            <a:off x="305992" y="1347614"/>
            <a:ext cx="7560841" cy="2808312"/>
          </a:xfrm>
        </p:spPr>
        <p:txBody>
          <a:bodyPr/>
          <a:lstStyle/>
          <a:p>
            <a:endParaRPr lang="fr-CA" sz="1400" dirty="0"/>
          </a:p>
          <a:p>
            <a:pPr algn="just"/>
            <a:r>
              <a:rPr lang="fr-CA" sz="1400" dirty="0"/>
              <a:t>Dans le document de présentation des nouvelles attestations disponible sur le site Extranet SAAQclic EED à </a:t>
            </a:r>
            <a:r>
              <a:rPr lang="fr-CA" sz="1400" dirty="0">
                <a:solidFill>
                  <a:schemeClr val="bg1">
                    <a:lumMod val="50000"/>
                  </a:schemeClr>
                </a:solidFill>
              </a:rPr>
              <a:t>l’adresse </a:t>
            </a:r>
            <a:r>
              <a:rPr lang="fr-CA" sz="1400" u="sng" dirty="0">
                <a:solidFill>
                  <a:schemeClr val="bg1">
                    <a:lumMod val="50000"/>
                  </a:schemeClr>
                </a:solidFill>
                <a:hlinkClick r:id="rId3"/>
              </a:rPr>
              <a:t>https://</a:t>
            </a:r>
            <a:r>
              <a:rPr lang="fr-CA" sz="1400" u="sng" dirty="0">
                <a:hlinkClick r:id="rId3"/>
              </a:rPr>
              <a:t>saaq.gouv.qc.ca/saaqclic-eed/renseigner-outiller/documentation/guides-presentation/</a:t>
            </a:r>
            <a:r>
              <a:rPr lang="fr-CA" sz="1400" dirty="0"/>
              <a:t>, on mentionne que les attestations du </a:t>
            </a:r>
            <a:r>
              <a:rPr lang="fr-CA" sz="1400" b="1" dirty="0"/>
              <a:t>droit de conduire</a:t>
            </a:r>
            <a:r>
              <a:rPr lang="fr-CA" sz="1400" dirty="0"/>
              <a:t> indiqueront la situation de la personne à la date et à l’heure de l’infraction, </a:t>
            </a:r>
            <a:r>
              <a:rPr lang="fr-CA" sz="1400" b="1" dirty="0"/>
              <a:t>peu importe en vertu de quel article l’attestation est demandée.</a:t>
            </a:r>
            <a:endParaRPr lang="fr-CA" sz="1400" dirty="0"/>
          </a:p>
          <a:p>
            <a:pPr algn="just"/>
            <a:r>
              <a:rPr lang="fr-CA" sz="1400" dirty="0"/>
              <a:t> Par contre, </a:t>
            </a:r>
            <a:r>
              <a:rPr lang="fr-CA" sz="1400" b="1" dirty="0"/>
              <a:t>il y a une priorité à respecter dans l’analyse du droit de conduire</a:t>
            </a:r>
            <a:r>
              <a:rPr lang="fr-CA" sz="1400" dirty="0"/>
              <a:t> :</a:t>
            </a:r>
          </a:p>
          <a:p>
            <a:pPr lvl="1" algn="just">
              <a:spcBef>
                <a:spcPts val="0"/>
              </a:spcBef>
            </a:pPr>
            <a:r>
              <a:rPr lang="fr-CA" dirty="0"/>
              <a:t>sanctionné</a:t>
            </a:r>
          </a:p>
          <a:p>
            <a:pPr lvl="1" algn="just">
              <a:spcBef>
                <a:spcPts val="0"/>
              </a:spcBef>
            </a:pPr>
            <a:r>
              <a:rPr lang="fr-CA" dirty="0"/>
              <a:t>non titulaire</a:t>
            </a:r>
          </a:p>
          <a:p>
            <a:pPr lvl="1" algn="just">
              <a:spcBef>
                <a:spcPts val="0"/>
              </a:spcBef>
            </a:pPr>
            <a:r>
              <a:rPr lang="fr-CA" dirty="0"/>
              <a:t>droits impayés</a:t>
            </a:r>
            <a:r>
              <a:rPr lang="fr-CA" b="1" i="1" dirty="0"/>
              <a:t> </a:t>
            </a:r>
            <a:r>
              <a:rPr lang="fr-CA" dirty="0"/>
              <a:t>(permis de conduire seulement)</a:t>
            </a:r>
          </a:p>
          <a:p>
            <a:pPr lvl="1" algn="just">
              <a:spcBef>
                <a:spcPts val="0"/>
              </a:spcBef>
            </a:pPr>
            <a:r>
              <a:rPr lang="fr-CA" dirty="0"/>
              <a:t>titulaire d’un permis</a:t>
            </a:r>
            <a:r>
              <a:rPr lang="fr-CA" b="1" i="1" dirty="0"/>
              <a:t> </a:t>
            </a:r>
            <a:r>
              <a:rPr lang="fr-CA" dirty="0"/>
              <a:t>valide</a:t>
            </a:r>
          </a:p>
          <a:p>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6</a:t>
            </a:fld>
            <a:endParaRPr lang="fr-CA" dirty="0"/>
          </a:p>
        </p:txBody>
      </p:sp>
    </p:spTree>
    <p:extLst>
      <p:ext uri="{BB962C8B-B14F-4D97-AF65-F5344CB8AC3E}">
        <p14:creationId xmlns:p14="http://schemas.microsoft.com/office/powerpoint/2010/main" val="311553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305992" y="627534"/>
            <a:ext cx="7560841" cy="360040"/>
          </a:xfrm>
        </p:spPr>
        <p:txBody>
          <a:bodyPr>
            <a:normAutofit/>
          </a:bodyPr>
          <a:lstStyle/>
          <a:p>
            <a:r>
              <a:rPr lang="fr-CA" sz="1800" dirty="0"/>
              <a:t>Réponses à vos questions</a:t>
            </a:r>
          </a:p>
        </p:txBody>
      </p:sp>
      <p:sp>
        <p:nvSpPr>
          <p:cNvPr id="3" name="Espace réservé du texte 2"/>
          <p:cNvSpPr>
            <a:spLocks noGrp="1"/>
          </p:cNvSpPr>
          <p:nvPr>
            <p:ph type="body" sz="quarter" idx="17"/>
          </p:nvPr>
        </p:nvSpPr>
        <p:spPr>
          <a:xfrm>
            <a:off x="305992" y="1347614"/>
            <a:ext cx="7560841" cy="3129360"/>
          </a:xfrm>
        </p:spPr>
        <p:txBody>
          <a:bodyPr/>
          <a:lstStyle/>
          <a:p>
            <a:pPr algn="just"/>
            <a:endParaRPr lang="fr-CA" sz="1400" b="1" dirty="0"/>
          </a:p>
          <a:p>
            <a:pPr algn="just"/>
            <a:r>
              <a:rPr lang="fr-CA" sz="1400" b="1" dirty="0"/>
              <a:t>Pourrait-on être avisé du décès d’un client SAAQ lorsqu’il y a un avis de non-paiement d’amende enregistré au dossier? Cela éviterait les démarches administratives inutiles par la Cour.</a:t>
            </a:r>
          </a:p>
          <a:p>
            <a:pPr marL="0" indent="0" algn="just">
              <a:buNone/>
            </a:pPr>
            <a:endParaRPr lang="fr-CA" sz="1400" b="1" dirty="0"/>
          </a:p>
          <a:p>
            <a:pPr marL="342845" lvl="1" indent="0" algn="just">
              <a:buNone/>
            </a:pPr>
            <a:r>
              <a:rPr lang="fr-CA" dirty="0"/>
              <a:t>Tous </a:t>
            </a:r>
            <a:r>
              <a:rPr lang="fr-CA" dirty="0">
                <a:solidFill>
                  <a:schemeClr val="bg1">
                    <a:lumMod val="50000"/>
                  </a:schemeClr>
                </a:solidFill>
              </a:rPr>
              <a:t>les avis de décès sont </a:t>
            </a:r>
            <a:r>
              <a:rPr lang="fr-CA" dirty="0"/>
              <a:t>transmis à la SAAQ de façon informatique par le Directeur de l’état civil (DEC) dès que ce dernier en est informé et ce, depuis le mois de mars 2015. L’information est donc disponible via l’application </a:t>
            </a:r>
            <a:r>
              <a:rPr lang="fr-CA" dirty="0" err="1"/>
              <a:t>SAAQclic</a:t>
            </a:r>
            <a:r>
              <a:rPr lang="fr-CA" dirty="0"/>
              <a:t> EED. Le délai entre le décès et l’inscription au registre est tributaire de la déclaration faite au DEC. Pour le moment, il n’est pas possible d’automatiser un avis semblable.</a:t>
            </a:r>
          </a:p>
          <a:p>
            <a:pPr marL="342845" lvl="1" indent="0" algn="just">
              <a:buNone/>
            </a:pPr>
            <a:endParaRPr lang="fr-CA" b="1" dirty="0"/>
          </a:p>
          <a:p>
            <a:pPr algn="just"/>
            <a:endParaRPr lang="fr-CA" sz="1400"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7</a:t>
            </a:fld>
            <a:endParaRPr lang="fr-CA" dirty="0"/>
          </a:p>
        </p:txBody>
      </p:sp>
    </p:spTree>
    <p:extLst>
      <p:ext uri="{BB962C8B-B14F-4D97-AF65-F5344CB8AC3E}">
        <p14:creationId xmlns:p14="http://schemas.microsoft.com/office/powerpoint/2010/main" val="209950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305992" y="627534"/>
            <a:ext cx="7560841" cy="3849440"/>
          </a:xfrm>
        </p:spPr>
        <p:txBody>
          <a:bodyPr/>
          <a:lstStyle/>
          <a:p>
            <a:r>
              <a:rPr lang="fr-CA" sz="1400" b="1" dirty="0"/>
              <a:t>Comment la Cour peut-elle obtenir des informations sur l’identité d’un détenteur si le véhicule est immatriculé avec un certificat temporaire? Que faire si le commerçant refuse de collaborer?</a:t>
            </a:r>
          </a:p>
          <a:p>
            <a:pPr marL="342845" lvl="1" indent="0">
              <a:buNone/>
            </a:pPr>
            <a:r>
              <a:rPr lang="fr-CA" dirty="0"/>
              <a:t>Il y a plus d’une façon de répondre à cette question :</a:t>
            </a:r>
          </a:p>
          <a:p>
            <a:pPr lvl="1" algn="just"/>
            <a:r>
              <a:rPr lang="fr-CA" dirty="0">
                <a:solidFill>
                  <a:schemeClr val="bg1">
                    <a:lumMod val="50000"/>
                  </a:schemeClr>
                </a:solidFill>
              </a:rPr>
              <a:t>Demander aux personnes chargées de la délivrance des constats d’inscrire sur celui-ci le numéro de permis de conduire qui est inscrit sur le certificat. À partir de cette information, il est facile d’identifier le propriétaire.</a:t>
            </a:r>
          </a:p>
          <a:p>
            <a:pPr marL="342845" lvl="1" indent="0" algn="just">
              <a:buNone/>
            </a:pPr>
            <a:r>
              <a:rPr lang="fr-CA" dirty="0"/>
              <a:t>	Numéro de permis</a:t>
            </a:r>
          </a:p>
          <a:p>
            <a:pPr marL="0" indent="0">
              <a:buNone/>
            </a:pPr>
            <a:endParaRPr lang="fr-CA" sz="1400"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8</a:t>
            </a:fld>
            <a:endParaRPr lang="fr-CA" dirty="0"/>
          </a:p>
        </p:txBody>
      </p:sp>
      <p:pic>
        <p:nvPicPr>
          <p:cNvPr id="10" name="Image 9"/>
          <p:cNvPicPr>
            <a:picLocks noChangeAspect="1"/>
          </p:cNvPicPr>
          <p:nvPr/>
        </p:nvPicPr>
        <p:blipFill>
          <a:blip r:embed="rId2"/>
          <a:stretch>
            <a:fillRect/>
          </a:stretch>
        </p:blipFill>
        <p:spPr>
          <a:xfrm>
            <a:off x="3254510" y="2355726"/>
            <a:ext cx="4602129" cy="1923278"/>
          </a:xfrm>
          <a:prstGeom prst="rect">
            <a:avLst/>
          </a:prstGeom>
        </p:spPr>
      </p:pic>
      <p:cxnSp>
        <p:nvCxnSpPr>
          <p:cNvPr id="12" name="Connecteur droit avec flèche 11"/>
          <p:cNvCxnSpPr/>
          <p:nvPr/>
        </p:nvCxnSpPr>
        <p:spPr>
          <a:xfrm>
            <a:off x="2627784" y="2513230"/>
            <a:ext cx="1368152" cy="5490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69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a:xfrm>
            <a:off x="305992" y="411510"/>
            <a:ext cx="7560841" cy="4065464"/>
          </a:xfrm>
        </p:spPr>
        <p:txBody>
          <a:bodyPr/>
          <a:lstStyle/>
          <a:p>
            <a:pPr lvl="1" algn="just"/>
            <a:r>
              <a:rPr lang="fr-CA" dirty="0"/>
              <a:t>Demander aux personnes chargées </a:t>
            </a:r>
            <a:r>
              <a:rPr lang="fr-CA" dirty="0">
                <a:solidFill>
                  <a:schemeClr val="bg1">
                    <a:lumMod val="50000"/>
                  </a:schemeClr>
                </a:solidFill>
              </a:rPr>
              <a:t>de la délivrance des </a:t>
            </a:r>
            <a:r>
              <a:rPr lang="fr-CA" dirty="0"/>
              <a:t>constats d’inscrire sur celui-ci le numéro SAAQ écrit sur le certificat temporaire. Ensuite, il suffit d’inscrire ce numéro avec le préfixe 11 (personnes morales), 22 (entreprises individuelles) ou 33 (sociétés de personnes, associations et autres groupements au Registre des entreprises du Québec).</a:t>
            </a:r>
          </a:p>
          <a:p>
            <a:pPr marL="342845" lvl="1" indent="0" algn="just">
              <a:buNone/>
            </a:pPr>
            <a:r>
              <a:rPr lang="fr-CA" dirty="0"/>
              <a:t>	No SAAQ</a:t>
            </a:r>
          </a:p>
          <a:p>
            <a:pPr lvl="0"/>
            <a:endParaRPr lang="fr-CA" sz="1400" dirty="0"/>
          </a:p>
          <a:p>
            <a:pPr lvl="0"/>
            <a:endParaRPr lang="fr-CA" sz="1400" dirty="0"/>
          </a:p>
          <a:p>
            <a:pPr lvl="0"/>
            <a:endParaRPr lang="fr-CA" sz="1400" dirty="0"/>
          </a:p>
          <a:p>
            <a:pPr lvl="0"/>
            <a:endParaRPr lang="fr-CA" sz="1400" dirty="0"/>
          </a:p>
          <a:p>
            <a:pPr lvl="0"/>
            <a:endParaRPr lang="fr-CA" dirty="0"/>
          </a:p>
          <a:p>
            <a:pPr lvl="1" algn="just"/>
            <a:r>
              <a:rPr lang="fr-CA" dirty="0"/>
              <a:t>Par la suite, la signification d’un </a:t>
            </a:r>
            <a:r>
              <a:rPr lang="fr-CA" i="1" dirty="0" err="1"/>
              <a:t>subpoena</a:t>
            </a:r>
            <a:r>
              <a:rPr lang="fr-CA" i="1" dirty="0"/>
              <a:t> duces </a:t>
            </a:r>
            <a:r>
              <a:rPr lang="fr-CA" i="1" dirty="0" err="1"/>
              <a:t>tecum</a:t>
            </a:r>
            <a:r>
              <a:rPr lang="fr-CA" dirty="0"/>
              <a:t> au commerçant devrait permettre d’obtenir les informations facilement.</a:t>
            </a:r>
          </a:p>
          <a:p>
            <a:endParaRPr lang="fr-CA" dirty="0"/>
          </a:p>
        </p:txBody>
      </p:sp>
      <p:sp>
        <p:nvSpPr>
          <p:cNvPr id="4" name="Espace réservé du numéro de diapositive 3"/>
          <p:cNvSpPr>
            <a:spLocks noGrp="1"/>
          </p:cNvSpPr>
          <p:nvPr>
            <p:ph type="sldNum" sz="quarter" idx="4"/>
          </p:nvPr>
        </p:nvSpPr>
        <p:spPr/>
        <p:txBody>
          <a:bodyPr/>
          <a:lstStyle/>
          <a:p>
            <a:fld id="{290DB71E-3C9F-4BA8-A4D8-364F06DED0E4}" type="slidenum">
              <a:rPr lang="fr-CA" smtClean="0"/>
              <a:pPr/>
              <a:t>9</a:t>
            </a:fld>
            <a:endParaRPr lang="fr-CA" dirty="0"/>
          </a:p>
        </p:txBody>
      </p:sp>
      <p:pic>
        <p:nvPicPr>
          <p:cNvPr id="6" name="Image 5"/>
          <p:cNvPicPr>
            <a:picLocks noChangeAspect="1"/>
          </p:cNvPicPr>
          <p:nvPr/>
        </p:nvPicPr>
        <p:blipFill>
          <a:blip r:embed="rId2"/>
          <a:stretch>
            <a:fillRect/>
          </a:stretch>
        </p:blipFill>
        <p:spPr>
          <a:xfrm>
            <a:off x="3563888" y="1508395"/>
            <a:ext cx="4302945" cy="1798246"/>
          </a:xfrm>
          <a:prstGeom prst="rect">
            <a:avLst/>
          </a:prstGeom>
        </p:spPr>
      </p:pic>
      <p:cxnSp>
        <p:nvCxnSpPr>
          <p:cNvPr id="8" name="Connecteur droit avec flèche 7"/>
          <p:cNvCxnSpPr/>
          <p:nvPr/>
        </p:nvCxnSpPr>
        <p:spPr>
          <a:xfrm>
            <a:off x="1763688" y="1707654"/>
            <a:ext cx="4176464" cy="64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201261"/>
      </p:ext>
    </p:extLst>
  </p:cSld>
  <p:clrMapOvr>
    <a:masterClrMapping/>
  </p:clrMapOvr>
</p:sld>
</file>

<file path=ppt/theme/theme1.xml><?xml version="1.0" encoding="utf-8"?>
<a:theme xmlns:a="http://schemas.openxmlformats.org/drawingml/2006/main" name="SAAQ_Presentation">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605f5e09ecc4a3c9e1b158342bc73d1 xmlns="47dee6b7-6e5d-463e-8921-098d14433c56">
      <Terms xmlns="http://schemas.microsoft.com/office/infopath/2007/PartnerControls">
        <TermInfo xmlns="http://schemas.microsoft.com/office/infopath/2007/PartnerControls">
          <TermName xmlns="http://schemas.microsoft.com/office/infopath/2007/PartnerControls">Documents généraux</TermName>
          <TermId xmlns="http://schemas.microsoft.com/office/infopath/2007/PartnerControls">cbdd0d93-7ac1-4b43-b7bd-22f9dd9d7e0c</TermId>
        </TermInfo>
      </Terms>
    </h605f5e09ecc4a3c9e1b158342bc73d1>
    <Mandataire xmlns="47dee6b7-6e5d-463e-8921-098d14433c56">false</Mandataire>
    <NumeroFormulaire1 xmlns="949d6b53-1a75-4c84-95c7-407a48bcb968" xsi:nil="true"/>
    <j97df4eaaf8444d7bcc33ac5fe25506f xmlns="47dee6b7-6e5d-463e-8921-098d14433c56">
      <Terms xmlns="http://schemas.microsoft.com/office/infopath/2007/PartnerControls"/>
    </j97df4eaaf8444d7bcc33ac5fe25506f>
    <Icone xmlns="47dee6b7-6e5d-463e-8921-098d14433c56">true</Icone>
    <LienFormulaireAnglais xmlns="47dee6b7-6e5d-463e-8921-098d14433c56" xsi:nil="true"/>
    <DateDocument xmlns="47dee6b7-6e5d-463e-8921-098d14433c56" xsi:nil="true"/>
    <ContientFormulaireAnglais xmlns="47dee6b7-6e5d-463e-8921-098d14433c56">false</ContientFormulaireAnglais>
    <SuffixeFormulaire1 xmlns="949d6b53-1a75-4c84-95c7-407a48bcb968" xsi:nil="true"/>
    <Date1 xmlns="f1aad1c2-d8fe-4030-8482-ce26e746f164">2016-11-15T05:00:00+00:00</Date1>
    <IndicateurChangement xmlns="47dee6b7-6e5d-463e-8921-098d14433c56" xsi:nil="true"/>
    <ContientGuidePourFormulaire xmlns="47dee6b7-6e5d-463e-8921-098d14433c56">true</ContientGuidePourFormulaire>
    <SuffixeFormulaire xmlns="47dee6b7-6e5d-463e-8921-098d14433c56">30</SuffixeFormulaire>
    <AccesRestreint xmlns="47dee6b7-6e5d-463e-8921-098d14433c56">false</AccesRestreint>
    <Generalite xmlns="47dee6b7-6e5d-463e-8921-098d14433c56" xsi:nil="true"/>
    <lc6a74b3cbdb48a99f9c3f90fca84038 xmlns="47dee6b7-6e5d-463e-8921-098d14433c56">
      <Terms xmlns="http://schemas.microsoft.com/office/infopath/2007/PartnerControls"/>
    </lc6a74b3cbdb48a99f9c3f90fca84038>
    <DateAlerte xmlns="47dee6b7-6e5d-463e-8921-098d14433c56" xsi:nil="true"/>
    <IdUCM xmlns="47dee6b7-6e5d-463e-8921-098d14433c56" xsi:nil="true"/>
    <accessibilite xmlns="47dee6b7-6e5d-463e-8921-098d14433c56">false</accessibilite>
    <PublishingExpirationDate xmlns="http://schemas.microsoft.com/sharepoint/v3" xsi:nil="true"/>
    <DescriptionFormulaire xmlns="47dee6b7-6e5d-463e-8921-098d14433c56">Diapositives de base pour la préparation d'une présentation PowerPoint organisationnelle.</DescriptionFormulaire>
    <Numero xmlns="47dee6b7-6e5d-463e-8921-098d14433c56" xsi:nil="true"/>
    <PublishingStartDate xmlns="http://schemas.microsoft.com/sharepoint/v3" xsi:nil="true"/>
    <LienGuide xmlns="47dee6b7-6e5d-463e-8921-098d14433c56">&lt;a href="/formulaires/Documents/732335.pptx"&gt;Instructions pour une utilisation optimale du gabarit&lt;/a&gt;</LienGuide>
    <NumeroFormulaire xmlns="47dee6b7-6e5d-463e-8921-098d14433c56">7323</NumeroFormulaire>
    <TaxCatchAll xmlns="99c2893a-e612-4558-84a3-3455d6059240">
      <Value>343</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FormulairePrincipalFrancais" ma:contentTypeID="0x01010021E9FB97A3D0F3429EE1DFE833F82806050100107A3244D82C73489575B67746CC43C7" ma:contentTypeVersion="35" ma:contentTypeDescription="Crée un document." ma:contentTypeScope="" ma:versionID="60903a97fd754cee4bdd1ec09d79e846">
  <xsd:schema xmlns:xsd="http://www.w3.org/2001/XMLSchema" xmlns:xs="http://www.w3.org/2001/XMLSchema" xmlns:p="http://schemas.microsoft.com/office/2006/metadata/properties" xmlns:ns1="http://schemas.microsoft.com/sharepoint/v3" xmlns:ns2="47dee6b7-6e5d-463e-8921-098d14433c56" xmlns:ns3="f1aad1c2-d8fe-4030-8482-ce26e746f164" xmlns:ns4="949d6b53-1a75-4c84-95c7-407a48bcb968" xmlns:ns5="99c2893a-e612-4558-84a3-3455d6059240" targetNamespace="http://schemas.microsoft.com/office/2006/metadata/properties" ma:root="true" ma:fieldsID="299217d69f12214f89db41e2e26b1952" ns1:_="" ns2:_="" ns3:_="" ns4:_="" ns5:_="">
    <xsd:import namespace="http://schemas.microsoft.com/sharepoint/v3"/>
    <xsd:import namespace="47dee6b7-6e5d-463e-8921-098d14433c56"/>
    <xsd:import namespace="f1aad1c2-d8fe-4030-8482-ce26e746f164"/>
    <xsd:import namespace="949d6b53-1a75-4c84-95c7-407a48bcb968"/>
    <xsd:import namespace="99c2893a-e612-4558-84a3-3455d6059240"/>
    <xsd:element name="properties">
      <xsd:complexType>
        <xsd:sequence>
          <xsd:element name="documentManagement">
            <xsd:complexType>
              <xsd:all>
                <xsd:element ref="ns3:Date1" minOccurs="0"/>
                <xsd:element ref="ns2:NumeroFormulaire" minOccurs="0"/>
                <xsd:element ref="ns2:SuffixeFormulaire" minOccurs="0"/>
                <xsd:element ref="ns2:AccesRestreint" minOccurs="0"/>
                <xsd:element ref="ns2:Mandataire" minOccurs="0"/>
                <xsd:element ref="ns2:DescriptionFormulaire" minOccurs="0"/>
                <xsd:element ref="ns2:Numero" minOccurs="0"/>
                <xsd:element ref="ns2:IdUCM" minOccurs="0"/>
                <xsd:element ref="ns2:Generalite" minOccurs="0"/>
                <xsd:element ref="ns2:DateAlerte" minOccurs="0"/>
                <xsd:element ref="ns2:DateDocument" minOccurs="0"/>
                <xsd:element ref="ns2:ContientFormulaireAnglais" minOccurs="0"/>
                <xsd:element ref="ns2:ContientGuidePourFormulaire" minOccurs="0"/>
                <xsd:element ref="ns2:Icone" minOccurs="0"/>
                <xsd:element ref="ns2:IndicateurChangement" minOccurs="0"/>
                <xsd:element ref="ns4:NumeroFormulaire1" minOccurs="0"/>
                <xsd:element ref="ns4:SuffixeFormulaire1" minOccurs="0"/>
                <xsd:element ref="ns2:LienFormulaireAnglais" minOccurs="0"/>
                <xsd:element ref="ns2:LienGuide" minOccurs="0"/>
                <xsd:element ref="ns2:h605f5e09ecc4a3c9e1b158342bc73d1" minOccurs="0"/>
                <xsd:element ref="ns2:lc6a74b3cbdb48a99f9c3f90fca84038" minOccurs="0"/>
                <xsd:element ref="ns2:j97df4eaaf8444d7bcc33ac5fe25506f" minOccurs="0"/>
                <xsd:element ref="ns5:TaxCatchAll" minOccurs="0"/>
                <xsd:element ref="ns5:TaxCatchAllLabel" minOccurs="0"/>
                <xsd:element ref="ns2:accessibilit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3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dee6b7-6e5d-463e-8921-098d14433c56" elementFormDefault="qualified">
    <xsd:import namespace="http://schemas.microsoft.com/office/2006/documentManagement/types"/>
    <xsd:import namespace="http://schemas.microsoft.com/office/infopath/2007/PartnerControls"/>
    <xsd:element name="NumeroFormulaire" ma:index="5" nillable="true" ma:displayName="NumeroFormulaire" ma:internalName="NumeroFormulaire">
      <xsd:simpleType>
        <xsd:restriction base="dms:Text"/>
      </xsd:simpleType>
    </xsd:element>
    <xsd:element name="SuffixeFormulaire" ma:index="6" nillable="true" ma:displayName="SuffixeFormulaire" ma:internalName="SuffixeFormulaire">
      <xsd:simpleType>
        <xsd:restriction base="dms:Text"/>
      </xsd:simpleType>
    </xsd:element>
    <xsd:element name="AccesRestreint" ma:index="7" nillable="true" ma:displayName="AccesRestreint" ma:internalName="AccesRestreint">
      <xsd:simpleType>
        <xsd:restriction base="dms:Boolean"/>
      </xsd:simpleType>
    </xsd:element>
    <xsd:element name="Mandataire" ma:index="8" nillable="true" ma:displayName="Mandataire" ma:internalName="Mandataire">
      <xsd:simpleType>
        <xsd:restriction base="dms:Boolean"/>
      </xsd:simpleType>
    </xsd:element>
    <xsd:element name="DescriptionFormulaire" ma:index="9" nillable="true" ma:displayName="Description du formulaire" ma:description="Description du formulaire" ma:internalName="DescriptionFormulaire">
      <xsd:simpleType>
        <xsd:restriction base="dms:Note"/>
      </xsd:simpleType>
    </xsd:element>
    <xsd:element name="Numero" ma:index="10" nillable="true" ma:displayName="Numero" ma:description="Numéro" ma:hidden="true" ma:internalName="Numero" ma:readOnly="false">
      <xsd:simpleType>
        <xsd:restriction base="dms:Text">
          <xsd:maxLength value="255"/>
        </xsd:restriction>
      </xsd:simpleType>
    </xsd:element>
    <xsd:element name="IdUCM" ma:index="11" nillable="true" ma:displayName="IdUCM" ma:hidden="true" ma:internalName="IdUCM" ma:readOnly="false">
      <xsd:simpleType>
        <xsd:restriction base="dms:Text"/>
      </xsd:simpleType>
    </xsd:element>
    <xsd:element name="Generalite" ma:index="12" nillable="true" ma:displayName="Generalite" ma:hidden="true" ma:internalName="Generalite" ma:readOnly="false">
      <xsd:simpleType>
        <xsd:restriction base="dms:Text"/>
      </xsd:simpleType>
    </xsd:element>
    <xsd:element name="DateAlerte" ma:index="14" nillable="true" ma:displayName="DateAlerte" ma:description="Date alerte" ma:format="DateOnly" ma:hidden="true" ma:internalName="DateAlerte" ma:readOnly="false">
      <xsd:simpleType>
        <xsd:restriction base="dms:DateTime"/>
      </xsd:simpleType>
    </xsd:element>
    <xsd:element name="DateDocument" ma:index="15" nillable="true" ma:displayName="Date du document" ma:format="DateOnly" ma:hidden="true" ma:internalName="DateDocument" ma:readOnly="false">
      <xsd:simpleType>
        <xsd:restriction base="dms:DateTime"/>
      </xsd:simpleType>
    </xsd:element>
    <xsd:element name="ContientFormulaireAnglais" ma:index="16" nillable="true" ma:displayName="ContientFormulaireAnglais" ma:internalName="ContientFormulaireAnglais">
      <xsd:simpleType>
        <xsd:restriction base="dms:Boolean"/>
      </xsd:simpleType>
    </xsd:element>
    <xsd:element name="ContientGuidePourFormulaire" ma:index="17" nillable="true" ma:displayName="ContientGuidePourFormulaire" ma:internalName="ContientGuidePourFormulaire">
      <xsd:simpleType>
        <xsd:restriction base="dms:Boolean"/>
      </xsd:simpleType>
    </xsd:element>
    <xsd:element name="Icone" ma:index="18" nillable="true" ma:displayName="Icone" ma:internalName="Icone">
      <xsd:simpleType>
        <xsd:restriction base="dms:Boolean"/>
      </xsd:simpleType>
    </xsd:element>
    <xsd:element name="IndicateurChangement" ma:index="20" nillable="true" ma:displayName="IndicateurChangement" ma:hidden="true" ma:internalName="IndicateurChangement" ma:readOnly="false">
      <xsd:simpleType>
        <xsd:restriction base="dms:Text">
          <xsd:maxLength value="255"/>
        </xsd:restriction>
      </xsd:simpleType>
    </xsd:element>
    <xsd:element name="LienFormulaireAnglais" ma:index="23" nillable="true" ma:displayName="LienFormulaireAnglais" ma:internalName="LienFormulaireAnglais">
      <xsd:simpleType>
        <xsd:restriction base="dms:Unknown"/>
      </xsd:simpleType>
    </xsd:element>
    <xsd:element name="LienGuide" ma:index="24" nillable="true" ma:displayName="LienGuide" ma:internalName="LienGuide">
      <xsd:simpleType>
        <xsd:restriction base="dms:Unknown"/>
      </xsd:simpleType>
    </xsd:element>
    <xsd:element name="h605f5e09ecc4a3c9e1b158342bc73d1" ma:index="25" nillable="true" ma:taxonomy="true" ma:internalName="h605f5e09ecc4a3c9e1b158342bc73d1" ma:taxonomyFieldName="CategorieFormulaire" ma:displayName="Catégorie du formulaire" ma:default="" ma:fieldId="{1605f5e0-9ecc-4a3c-9e1b-158342bc73d1}" ma:sspId="65d47776-c2fa-4fdf-83af-d074f5b445db" ma:termSetId="23b95b4e-7d2f-493b-9667-18ff47d57e67" ma:anchorId="00000000-0000-0000-0000-000000000000" ma:open="false" ma:isKeyword="false">
      <xsd:complexType>
        <xsd:sequence>
          <xsd:element ref="pc:Terms" minOccurs="0" maxOccurs="1"/>
        </xsd:sequence>
      </xsd:complexType>
    </xsd:element>
    <xsd:element name="lc6a74b3cbdb48a99f9c3f90fca84038" ma:index="28" nillable="true" ma:taxonomy="true" ma:internalName="lc6a74b3cbdb48a99f9c3f90fca84038" ma:taxonomyFieldName="SujetRubrique" ma:displayName="Sujets/Rubriques" ma:readOnly="false" ma:default="" ma:fieldId="{5c6a74b3-cbdb-48a9-9f9c-3f90fca84038}" ma:taxonomyMulti="true" ma:sspId="65d47776-c2fa-4fdf-83af-d074f5b445db" ma:termSetId="906b5401-210c-48fa-b730-212aaabadfe1" ma:anchorId="00000000-0000-0000-0000-000000000000" ma:open="false" ma:isKeyword="false">
      <xsd:complexType>
        <xsd:sequence>
          <xsd:element ref="pc:Terms" minOccurs="0" maxOccurs="1"/>
        </xsd:sequence>
      </xsd:complexType>
    </xsd:element>
    <xsd:element name="j97df4eaaf8444d7bcc33ac5fe25506f" ma:index="30" nillable="true" ma:taxonomy="true" ma:internalName="j97df4eaaf8444d7bcc33ac5fe25506f" ma:taxonomyFieldName="Categorie" ma:displayName="Catégorie" ma:default="" ma:fieldId="{397df4ea-af84-44d7-bcc3-3ac5fe25506f}" ma:sspId="65d47776-c2fa-4fdf-83af-d074f5b445db" ma:termSetId="cd70dd33-cc31-45e1-bb25-3775635e3e82" ma:anchorId="00000000-0000-0000-0000-000000000000" ma:open="false" ma:isKeyword="false">
      <xsd:complexType>
        <xsd:sequence>
          <xsd:element ref="pc:Terms" minOccurs="0" maxOccurs="1"/>
        </xsd:sequence>
      </xsd:complexType>
    </xsd:element>
    <xsd:element name="accessibilite" ma:index="36" nillable="true" ma:displayName="Accessibilité" ma:default="0" ma:internalName="accessibilite"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1aad1c2-d8fe-4030-8482-ce26e746f164" elementFormDefault="qualified">
    <xsd:import namespace="http://schemas.microsoft.com/office/2006/documentManagement/types"/>
    <xsd:import namespace="http://schemas.microsoft.com/office/infopath/2007/PartnerControls"/>
    <xsd:element name="Date1" ma:index="3" nillable="true" ma:displayName="Date" ma:default="[today]" ma:format="DateTime" ma:internalName="Date1">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49d6b53-1a75-4c84-95c7-407a48bcb968" elementFormDefault="qualified">
    <xsd:import namespace="http://schemas.microsoft.com/office/2006/documentManagement/types"/>
    <xsd:import namespace="http://schemas.microsoft.com/office/infopath/2007/PartnerControls"/>
    <xsd:element name="NumeroFormulaire1" ma:index="21" nillable="true" ma:displayName="NumeroFormulaire" ma:hidden="true" ma:internalName="NumeroFormulaire1" ma:readOnly="false">
      <xsd:simpleType>
        <xsd:restriction base="dms:Text"/>
      </xsd:simpleType>
    </xsd:element>
    <xsd:element name="SuffixeFormulaire1" ma:index="22" nillable="true" ma:displayName="SuffixeFormulaire" ma:hidden="true" ma:internalName="SuffixeFormulaire0"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2893a-e612-4558-84a3-3455d6059240"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c9f06625-c8e4-4403-b226-376dacc708f1}" ma:internalName="TaxCatchAll" ma:showField="CatchAllData" ma:web="47dee6b7-6e5d-463e-8921-098d14433c56">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c9f06625-c8e4-4403-b226-376dacc708f1}" ma:internalName="TaxCatchAllLabel" ma:readOnly="true" ma:showField="CatchAllDataLabel" ma:web="47dee6b7-6e5d-463e-8921-098d14433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63760E-7F78-400C-9E34-4A2226D2C403}">
  <ds:schemaRefs>
    <ds:schemaRef ds:uri="http://purl.org/dc/dcmitype/"/>
    <ds:schemaRef ds:uri="http://schemas.microsoft.com/office/2006/documentManagement/types"/>
    <ds:schemaRef ds:uri="949d6b53-1a75-4c84-95c7-407a48bcb968"/>
    <ds:schemaRef ds:uri="http://purl.org/dc/terms/"/>
    <ds:schemaRef ds:uri="http://schemas.microsoft.com/office/infopath/2007/PartnerControls"/>
    <ds:schemaRef ds:uri="http://schemas.openxmlformats.org/package/2006/metadata/core-properties"/>
    <ds:schemaRef ds:uri="99c2893a-e612-4558-84a3-3455d6059240"/>
    <ds:schemaRef ds:uri="f1aad1c2-d8fe-4030-8482-ce26e746f164"/>
    <ds:schemaRef ds:uri="http://www.w3.org/XML/1998/namespace"/>
    <ds:schemaRef ds:uri="47dee6b7-6e5d-463e-8921-098d14433c56"/>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8A274AF-892E-4941-BC98-1F430FF57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dee6b7-6e5d-463e-8921-098d14433c56"/>
    <ds:schemaRef ds:uri="f1aad1c2-d8fe-4030-8482-ce26e746f164"/>
    <ds:schemaRef ds:uri="949d6b53-1a75-4c84-95c7-407a48bcb968"/>
    <ds:schemaRef ds:uri="99c2893a-e612-4558-84a3-3455d6059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E4C49A-502D-4DEB-BC2F-760C93321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Aspect</Template>
  <TotalTime>5961</TotalTime>
  <Words>957</Words>
  <Application>Microsoft Office PowerPoint</Application>
  <PresentationFormat>Affichage à l'écran (16:9)</PresentationFormat>
  <Paragraphs>165</Paragraphs>
  <Slides>17</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Symbol</vt:lpstr>
      <vt:lpstr>Trebuchet MS</vt:lpstr>
      <vt:lpstr>Wingdings</vt:lpstr>
      <vt:lpstr>SAAQ_Presentation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Germain</dc:creator>
  <cp:lastModifiedBy>Miville-Deschênes, Hélène</cp:lastModifiedBy>
  <cp:revision>532</cp:revision>
  <cp:lastPrinted>2017-10-03T17:44:07Z</cp:lastPrinted>
  <dcterms:created xsi:type="dcterms:W3CDTF">2016-02-23T18:26:56Z</dcterms:created>
  <dcterms:modified xsi:type="dcterms:W3CDTF">2018-01-18T14:52:23Z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0x01010021E9FB97A3D0F3429EE1DFE833F82806050100107A3244D82C73489575B67746CC43C7</vt:lpwstr>
  </property>
  <property fmtid="{D5CDD505-2E9C-101B-9397-08002B2CF9AE}" pid="3" name="SujetRubrique">
    <vt:lpwstr/>
  </property>
  <property fmtid="{D5CDD505-2E9C-101B-9397-08002B2CF9AE}" pid="4" name="CategorieFormulaire">
    <vt:lpwstr>343;#Documents généraux|cbdd0d93-7ac1-4b43-b7bd-22f9dd9d7e0c</vt:lpwstr>
  </property>
  <property fmtid="{D5CDD505-2E9C-101B-9397-08002B2CF9AE}" pid="5" name="he33e4122d48415e99548eb68757c535">
    <vt:lpwstr/>
  </property>
  <property fmtid="{D5CDD505-2E9C-101B-9397-08002B2CF9AE}" pid="6" name="Categorie">
    <vt:lpwstr/>
  </property>
  <property fmtid="{D5CDD505-2E9C-101B-9397-08002B2CF9AE}" pid="7" name="CheminCleSergent">
    <vt:lpwstr/>
  </property>
</Properties>
</file>