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990600" y="0"/>
            <a:ext cx="8178800" cy="38608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half" idx="1"/>
          </p:nvPr>
        </p:nvSpPr>
        <p:spPr>
          <a:xfrm>
            <a:off x="990600" y="3924300"/>
            <a:ext cx="8178800" cy="36957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e du titre"/>
          <p:cNvSpPr txBox="1"/>
          <p:nvPr>
            <p:ph type="title"/>
          </p:nvPr>
        </p:nvSpPr>
        <p:spPr>
          <a:xfrm>
            <a:off x="990600" y="193675"/>
            <a:ext cx="8178800" cy="19224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95" name="Texte niveau 1…"/>
          <p:cNvSpPr txBox="1"/>
          <p:nvPr>
            <p:ph type="body" sz="half" idx="1"/>
          </p:nvPr>
        </p:nvSpPr>
        <p:spPr>
          <a:xfrm>
            <a:off x="990600" y="2116137"/>
            <a:ext cx="3937000" cy="455453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5635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1pPr>
            <a:lvl2pPr marL="9064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2pPr>
            <a:lvl3pPr marL="12493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3pPr>
            <a:lvl4pPr marL="16049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4pPr>
            <a:lvl5pPr marL="19478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e du titre"/>
          <p:cNvSpPr txBox="1"/>
          <p:nvPr>
            <p:ph type="title"/>
          </p:nvPr>
        </p:nvSpPr>
        <p:spPr>
          <a:xfrm>
            <a:off x="990600" y="152400"/>
            <a:ext cx="8178800" cy="20066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04" name="Texte niveau 1…"/>
          <p:cNvSpPr txBox="1"/>
          <p:nvPr>
            <p:ph type="body" idx="1"/>
          </p:nvPr>
        </p:nvSpPr>
        <p:spPr>
          <a:xfrm>
            <a:off x="990600" y="2159000"/>
            <a:ext cx="8178800" cy="5461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5635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1pPr>
            <a:lvl2pPr marL="9064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2pPr>
            <a:lvl3pPr marL="12493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3pPr>
            <a:lvl4pPr marL="16049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4pPr>
            <a:lvl5pPr marL="19478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e du titre"/>
          <p:cNvSpPr txBox="1"/>
          <p:nvPr>
            <p:ph type="title"/>
          </p:nvPr>
        </p:nvSpPr>
        <p:spPr>
          <a:xfrm>
            <a:off x="990600" y="193675"/>
            <a:ext cx="8178800" cy="19224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3" name="Texte niveau 1…"/>
          <p:cNvSpPr txBox="1"/>
          <p:nvPr>
            <p:ph type="body" sz="quarter" idx="1"/>
          </p:nvPr>
        </p:nvSpPr>
        <p:spPr>
          <a:xfrm>
            <a:off x="6070600" y="2116137"/>
            <a:ext cx="3098800" cy="455453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5635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1pPr>
            <a:lvl2pPr marL="9064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2pPr>
            <a:lvl3pPr marL="12493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3pPr>
            <a:lvl4pPr marL="16049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4pPr>
            <a:lvl5pPr marL="19478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e du titre"/>
          <p:cNvSpPr txBox="1"/>
          <p:nvPr>
            <p:ph type="title"/>
          </p:nvPr>
        </p:nvSpPr>
        <p:spPr>
          <a:xfrm>
            <a:off x="990600" y="193675"/>
            <a:ext cx="8178800" cy="19224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2" name="Texte niveau 1…"/>
          <p:cNvSpPr txBox="1"/>
          <p:nvPr>
            <p:ph type="body" sz="half" idx="1"/>
          </p:nvPr>
        </p:nvSpPr>
        <p:spPr>
          <a:xfrm>
            <a:off x="990600" y="2116137"/>
            <a:ext cx="3937000" cy="455453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5635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1pPr>
            <a:lvl2pPr marL="9064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2pPr>
            <a:lvl3pPr marL="12493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3pPr>
            <a:lvl4pPr marL="16049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4pPr>
            <a:lvl5pPr marL="1947862" indent="-385762" algn="l">
              <a:spcBef>
                <a:spcPts val="3000"/>
              </a:spcBef>
              <a:buClr>
                <a:srgbClr val="000000"/>
              </a:buClr>
              <a:buSzPct val="171000"/>
              <a:buFont typeface="Gill Sans"/>
              <a:buChar char="•"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xfrm>
            <a:off x="990600" y="193675"/>
            <a:ext cx="8178800" cy="1922463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xfrm>
            <a:off x="990600" y="2116137"/>
            <a:ext cx="8178800" cy="455453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22300" indent="-444500" algn="l">
              <a:spcBef>
                <a:spcPts val="1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1pPr>
            <a:lvl2pPr marL="965200" indent="-444500" algn="l">
              <a:spcBef>
                <a:spcPts val="1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2pPr>
            <a:lvl3pPr marL="1308100" indent="-444500" algn="l">
              <a:spcBef>
                <a:spcPts val="1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3pPr>
            <a:lvl4pPr marL="1663700" indent="-444500" algn="l">
              <a:spcBef>
                <a:spcPts val="1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4pPr>
            <a:lvl5pPr marL="2006600" indent="-444500" algn="l">
              <a:spcBef>
                <a:spcPts val="1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e niveau 1…"/>
          <p:cNvSpPr txBox="1"/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22300" indent="-444500" algn="l">
              <a:spcBef>
                <a:spcPts val="37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1pPr>
            <a:lvl2pPr marL="965200" indent="-444500" algn="l">
              <a:spcBef>
                <a:spcPts val="37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2pPr>
            <a:lvl3pPr marL="1308100" indent="-444500" algn="l">
              <a:spcBef>
                <a:spcPts val="37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3pPr>
            <a:lvl4pPr marL="1663700" indent="-444500" algn="l">
              <a:spcBef>
                <a:spcPts val="37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4pPr>
            <a:lvl5pPr marL="2006600" indent="-444500" algn="l">
              <a:spcBef>
                <a:spcPts val="37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niveau 1…"/>
          <p:cNvSpPr txBox="1"/>
          <p:nvPr>
            <p:ph type="body" sz="half" idx="1"/>
          </p:nvPr>
        </p:nvSpPr>
        <p:spPr>
          <a:xfrm>
            <a:off x="495300" y="3746500"/>
            <a:ext cx="4584700" cy="3873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2" name="Texte du titre"/>
          <p:cNvSpPr txBox="1"/>
          <p:nvPr>
            <p:ph type="title"/>
          </p:nvPr>
        </p:nvSpPr>
        <p:spPr>
          <a:xfrm>
            <a:off x="495300" y="0"/>
            <a:ext cx="4584700" cy="36830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6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e niveau 1…"/>
          <p:cNvSpPr txBox="1"/>
          <p:nvPr>
            <p:ph type="body" sz="half" idx="1"/>
          </p:nvPr>
        </p:nvSpPr>
        <p:spPr>
          <a:xfrm>
            <a:off x="495300" y="3746500"/>
            <a:ext cx="4584700" cy="3873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1" name="Texte du titre"/>
          <p:cNvSpPr txBox="1"/>
          <p:nvPr>
            <p:ph type="title"/>
          </p:nvPr>
        </p:nvSpPr>
        <p:spPr>
          <a:xfrm>
            <a:off x="495300" y="0"/>
            <a:ext cx="4584700" cy="36830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e du titre"/>
          <p:cNvSpPr txBox="1"/>
          <p:nvPr>
            <p:ph type="title"/>
          </p:nvPr>
        </p:nvSpPr>
        <p:spPr>
          <a:xfrm>
            <a:off x="990600" y="203200"/>
            <a:ext cx="817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4910666" y="6859410"/>
            <a:ext cx="2370668" cy="406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47300" cy="7256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56825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ano6-2.jpg" descr="Pano6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175"/>
            <a:ext cx="10160001" cy="725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ano6.jpg" descr="Pano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382"/>
            <a:ext cx="10160000" cy="7258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56825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26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itre et sous-titre">
  <a:themeElements>
    <a:clrScheme name="Titre et sous-tit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re et sous-titr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re et sous-tit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itre et sous-titre">
  <a:themeElements>
    <a:clrScheme name="Titre et sous-tit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re et sous-titr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re et sous-tit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