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7"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6" r:id="rId19"/>
    <p:sldId id="277" r:id="rId20"/>
    <p:sldId id="278" r:id="rId21"/>
    <p:sldId id="279" r:id="rId22"/>
    <p:sldId id="290" r:id="rId23"/>
    <p:sldId id="296" r:id="rId24"/>
    <p:sldId id="291" r:id="rId25"/>
    <p:sldId id="292" r:id="rId26"/>
    <p:sldId id="293" r:id="rId27"/>
    <p:sldId id="297" r:id="rId28"/>
    <p:sldId id="29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F962BE-27E3-EACD-79F0-AA18E7853EF6}" name="Guy Asselin" initials="GA" userId="9451d0f2a4ba8b59" providerId="Windows Live"/>
  <p188:author id="{7141D8EE-1169-90EE-C3FB-D2C7D0BAABA3}" name="Marc Pellerin" initials="MP" userId="S::marc@cameleon.ca::4082e64e-050e-46d9-86c1-c49faab46a6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5D8C0"/>
    <a:srgbClr val="FC2904"/>
    <a:srgbClr val="E44126"/>
    <a:srgbClr val="62C4B1"/>
    <a:srgbClr val="FFC2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74589"/>
  </p:normalViewPr>
  <p:slideViewPr>
    <p:cSldViewPr snapToGrid="0">
      <p:cViewPr varScale="1">
        <p:scale>
          <a:sx n="93" d="100"/>
          <a:sy n="93" d="100"/>
        </p:scale>
        <p:origin x="856" y="200"/>
      </p:cViewPr>
      <p:guideLst/>
    </p:cSldViewPr>
  </p:slideViewPr>
  <p:outlineViewPr>
    <p:cViewPr>
      <p:scale>
        <a:sx n="33" d="100"/>
        <a:sy n="33" d="100"/>
      </p:scale>
      <p:origin x="0" y="-2184"/>
    </p:cViewPr>
  </p:outlineViewPr>
  <p:notesTextViewPr>
    <p:cViewPr>
      <p:scale>
        <a:sx n="150" d="100"/>
        <a:sy n="150" d="100"/>
      </p:scale>
      <p:origin x="0" y="0"/>
    </p:cViewPr>
  </p:notesTextViewPr>
  <p:notesViewPr>
    <p:cSldViewPr snapToGrid="0">
      <p:cViewPr varScale="1">
        <p:scale>
          <a:sx n="48" d="100"/>
          <a:sy n="48" d="100"/>
        </p:scale>
        <p:origin x="2525" y="5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8/10/relationships/authors" Target="author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FEB4F8-C43C-C34D-A880-F433D5BC986C}" type="datetimeFigureOut">
              <a:rPr lang="en-US" smtClean="0"/>
              <a:t>7/13/26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5CEA0A-AE2A-9043-BE25-30E4E490463A}" type="slidenum">
              <a:rPr lang="en-US" smtClean="0"/>
              <a:t>‹#›</a:t>
            </a:fld>
            <a:endParaRPr lang="en-US"/>
          </a:p>
        </p:txBody>
      </p:sp>
    </p:spTree>
    <p:extLst>
      <p:ext uri="{BB962C8B-B14F-4D97-AF65-F5344CB8AC3E}">
        <p14:creationId xmlns:p14="http://schemas.microsoft.com/office/powerpoint/2010/main" val="794373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1</a:t>
            </a:fld>
            <a:endParaRPr lang="en-US"/>
          </a:p>
        </p:txBody>
      </p:sp>
    </p:spTree>
    <p:extLst>
      <p:ext uri="{BB962C8B-B14F-4D97-AF65-F5344CB8AC3E}">
        <p14:creationId xmlns:p14="http://schemas.microsoft.com/office/powerpoint/2010/main" val="4238329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b="1" kern="1200" dirty="0">
                <a:solidFill>
                  <a:schemeClr val="tx1"/>
                </a:solidFill>
                <a:effectLst/>
                <a:latin typeface="+mn-lt"/>
                <a:ea typeface="+mn-ea"/>
                <a:cs typeface="+mn-cs"/>
              </a:rPr>
              <a:t>Passage pour piétons</a:t>
            </a:r>
          </a:p>
          <a:p>
            <a:r>
              <a:rPr lang="fr-CA" sz="1200" kern="1200" dirty="0">
                <a:solidFill>
                  <a:schemeClr val="tx1"/>
                </a:solidFill>
                <a:effectLst/>
                <a:latin typeface="+mn-lt"/>
                <a:ea typeface="+mn-ea"/>
                <a:cs typeface="+mn-cs"/>
              </a:rPr>
              <a:t>Indique où traverser</a:t>
            </a:r>
            <a:r>
              <a:rPr lang="fr-CA" sz="1200" kern="1200" dirty="0">
                <a:solidFill>
                  <a:srgbClr val="FF0000"/>
                </a:solidFill>
                <a:effectLst/>
                <a:latin typeface="+mn-lt"/>
                <a:ea typeface="+mn-ea"/>
                <a:cs typeface="+mn-cs"/>
              </a:rPr>
              <a:t>.</a:t>
            </a:r>
            <a:endParaRPr lang="en-CA" sz="1200" kern="1200" dirty="0">
              <a:solidFill>
                <a:srgbClr val="FF0000"/>
              </a:solidFill>
              <a:effectLst/>
              <a:latin typeface="+mn-lt"/>
              <a:ea typeface="+mn-ea"/>
              <a:cs typeface="+mn-cs"/>
            </a:endParaRPr>
          </a:p>
          <a:p>
            <a:r>
              <a:rPr lang="fr-CA" sz="1200" kern="1200" dirty="0">
                <a:solidFill>
                  <a:schemeClr val="tx1"/>
                </a:solidFill>
                <a:effectLst/>
                <a:latin typeface="+mn-lt"/>
                <a:ea typeface="+mn-ea"/>
                <a:cs typeface="+mn-cs"/>
              </a:rPr>
              <a:t>Les piétons ont toujours priorité</a:t>
            </a:r>
            <a:r>
              <a:rPr lang="fr-CA" sz="1200" kern="1200" dirty="0">
                <a:solidFill>
                  <a:srgbClr val="FF0000"/>
                </a:solidFill>
                <a:effectLst/>
                <a:latin typeface="+mn-lt"/>
                <a:ea typeface="+mn-ea"/>
                <a:cs typeface="+mn-cs"/>
              </a:rPr>
              <a:t>.</a:t>
            </a:r>
            <a:endParaRPr lang="en-CA" sz="1200" kern="1200" dirty="0">
              <a:solidFill>
                <a:srgbClr val="FF0000"/>
              </a:solidFill>
              <a:effectLst/>
              <a:latin typeface="+mn-lt"/>
              <a:ea typeface="+mn-ea"/>
              <a:cs typeface="+mn-cs"/>
            </a:endParaRPr>
          </a:p>
          <a:p>
            <a:r>
              <a:rPr lang="fr-CA" sz="1200" kern="1200" dirty="0">
                <a:solidFill>
                  <a:schemeClr val="tx1"/>
                </a:solidFill>
                <a:effectLst/>
                <a:latin typeface="+mn-lt"/>
                <a:ea typeface="+mn-ea"/>
                <a:cs typeface="+mn-cs"/>
              </a:rPr>
              <a:t>À vélo : arrêt obligatoire pour les laisser passer</a:t>
            </a:r>
            <a:r>
              <a:rPr lang="fr-CA" sz="1200" kern="1200" dirty="0">
                <a:solidFill>
                  <a:srgbClr val="FF0000"/>
                </a:solidFill>
                <a:effectLst/>
                <a:latin typeface="+mn-lt"/>
                <a:ea typeface="+mn-ea"/>
                <a:cs typeface="+mn-cs"/>
              </a:rPr>
              <a:t>.</a:t>
            </a:r>
            <a:endParaRPr lang="en-CA" sz="1200" kern="1200" dirty="0">
              <a:solidFill>
                <a:srgbClr val="FF0000"/>
              </a:solidFill>
              <a:effectLst/>
              <a:latin typeface="+mn-lt"/>
              <a:ea typeface="+mn-ea"/>
              <a:cs typeface="+mn-cs"/>
            </a:endParaRPr>
          </a:p>
          <a:p>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200" dirty="0">
                <a:solidFill>
                  <a:schemeClr val="tx1"/>
                </a:solidFill>
                <a:effectLst/>
                <a:latin typeface="+mn-lt"/>
                <a:ea typeface="+mn-ea"/>
                <a:cs typeface="+mn-cs"/>
              </a:rPr>
              <a:t>Cédez le passage</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solidFill>
                  <a:schemeClr val="tx1"/>
                </a:solidFill>
                <a:effectLst/>
                <a:latin typeface="+mn-lt"/>
                <a:ea typeface="+mn-ea"/>
                <a:cs typeface="+mn-cs"/>
              </a:rPr>
              <a:t>Obligation de laisser passer les usagers déjà engagés</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10</a:t>
            </a:fld>
            <a:endParaRPr lang="en-US"/>
          </a:p>
        </p:txBody>
      </p:sp>
    </p:spTree>
    <p:extLst>
      <p:ext uri="{BB962C8B-B14F-4D97-AF65-F5344CB8AC3E}">
        <p14:creationId xmlns:p14="http://schemas.microsoft.com/office/powerpoint/2010/main" val="1286328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Obligation de s’arrêter</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À 4 arrêts : priorité absolue aux piétons, puis passage selon l’ordre d’arrivée.</a:t>
            </a:r>
            <a:endParaRPr lang="en-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Arrêt dans sa direction :</a:t>
            </a:r>
            <a:r>
              <a:rPr lang="fr-CA" sz="1200" kern="1200" dirty="0">
                <a:solidFill>
                  <a:schemeClr val="tx1"/>
                </a:solidFill>
                <a:effectLst/>
                <a:latin typeface="+mn-lt"/>
                <a:ea typeface="+mn-ea"/>
                <a:cs typeface="+mn-cs"/>
              </a:rPr>
              <a:t> s’arrêter et céder le passage jusqu’à ce que la voie soit libre.</a:t>
            </a:r>
            <a:endParaRPr lang="en-CA" sz="1200" kern="1200" dirty="0">
              <a:solidFill>
                <a:schemeClr val="tx1"/>
              </a:solidFill>
              <a:effectLst/>
              <a:latin typeface="+mn-lt"/>
              <a:ea typeface="+mn-ea"/>
              <a:cs typeface="+mn-cs"/>
            </a:endParaRPr>
          </a:p>
          <a:p>
            <a:r>
              <a:rPr lang="fr-CA" sz="1200" b="1" kern="1200" dirty="0">
                <a:solidFill>
                  <a:schemeClr val="tx1"/>
                </a:solidFill>
                <a:effectLst/>
                <a:latin typeface="+mn-lt"/>
                <a:ea typeface="+mn-ea"/>
                <a:cs typeface="+mn-cs"/>
              </a:rPr>
              <a:t>Arrêt dans l’autre direction :</a:t>
            </a:r>
            <a:r>
              <a:rPr lang="fr-CA" sz="1200" kern="1200" dirty="0">
                <a:solidFill>
                  <a:schemeClr val="tx1"/>
                </a:solidFill>
                <a:effectLst/>
                <a:latin typeface="+mn-lt"/>
                <a:ea typeface="+mn-ea"/>
                <a:cs typeface="+mn-cs"/>
              </a:rPr>
              <a:t> pas d’arrêt obligatoire, mais rester vigilant, s’assurer d’être vu; en cas de doute, attendre.</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11</a:t>
            </a:fld>
            <a:endParaRPr lang="en-US"/>
          </a:p>
        </p:txBody>
      </p:sp>
    </p:spTree>
    <p:extLst>
      <p:ext uri="{BB962C8B-B14F-4D97-AF65-F5344CB8AC3E}">
        <p14:creationId xmlns:p14="http://schemas.microsoft.com/office/powerpoint/2010/main" val="876290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Rouge : arrêt</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Jaune : ralentir</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Vert : avancer</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12</a:t>
            </a:fld>
            <a:endParaRPr lang="en-US"/>
          </a:p>
        </p:txBody>
      </p:sp>
    </p:spTree>
    <p:extLst>
      <p:ext uri="{BB962C8B-B14F-4D97-AF65-F5344CB8AC3E}">
        <p14:creationId xmlns:p14="http://schemas.microsoft.com/office/powerpoint/2010/main" val="1199577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Obligation de faire une action</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Ex. : descendre et marcher à côté du vélo, circuler sur la piste cyclable, tourner à droite.</a:t>
            </a:r>
            <a:endParaRPr lang="en-CA"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13</a:t>
            </a:fld>
            <a:endParaRPr lang="en-US"/>
          </a:p>
        </p:txBody>
      </p:sp>
    </p:spTree>
    <p:extLst>
      <p:ext uri="{BB962C8B-B14F-4D97-AF65-F5344CB8AC3E}">
        <p14:creationId xmlns:p14="http://schemas.microsoft.com/office/powerpoint/2010/main" val="235850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 Interdiction de faire une action</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Ex. : interdiction de rouler côte à côte.</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14</a:t>
            </a:fld>
            <a:endParaRPr lang="en-US"/>
          </a:p>
        </p:txBody>
      </p:sp>
    </p:spTree>
    <p:extLst>
      <p:ext uri="{BB962C8B-B14F-4D97-AF65-F5344CB8AC3E}">
        <p14:creationId xmlns:p14="http://schemas.microsoft.com/office/powerpoint/2010/main" val="27244689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Avertisse</a:t>
            </a:r>
            <a:r>
              <a:rPr lang="fr-CA" sz="1200" kern="1200" dirty="0">
                <a:solidFill>
                  <a:srgbClr val="FF0000"/>
                </a:solidFill>
                <a:effectLst/>
                <a:latin typeface="+mn-lt"/>
                <a:ea typeface="+mn-ea"/>
                <a:cs typeface="+mn-cs"/>
              </a:rPr>
              <a:t>me</a:t>
            </a:r>
            <a:r>
              <a:rPr lang="fr-CA" sz="1200" kern="1200" dirty="0">
                <a:solidFill>
                  <a:schemeClr val="tx1"/>
                </a:solidFill>
                <a:effectLst/>
                <a:latin typeface="+mn-lt"/>
                <a:ea typeface="+mn-ea"/>
                <a:cs typeface="+mn-cs"/>
              </a:rPr>
              <a:t>nt d’un danger ou d’un changement</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Ex. : présence à venir d’un passage pour piétons, partage de la même route entre les conducteurs de véhicules, les piétons et les cyclistes. </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15</a:t>
            </a:fld>
            <a:endParaRPr lang="en-US"/>
          </a:p>
        </p:txBody>
      </p:sp>
    </p:spTree>
    <p:extLst>
      <p:ext uri="{BB962C8B-B14F-4D97-AF65-F5344CB8AC3E}">
        <p14:creationId xmlns:p14="http://schemas.microsoft.com/office/powerpoint/2010/main" val="1782453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Indique un détour à suivre (zone de travaux)</a:t>
            </a:r>
            <a:r>
              <a:rPr lang="fr-CA" dirty="0">
                <a:solidFill>
                  <a:srgbClr val="FF0000"/>
                </a:solidFill>
              </a:rPr>
              <a:t>.</a:t>
            </a:r>
            <a:endParaRPr lang="en-CA" sz="1200" kern="1200" dirty="0">
              <a:solidFill>
                <a:srgbClr val="FF0000"/>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16</a:t>
            </a:fld>
            <a:endParaRPr lang="en-US"/>
          </a:p>
        </p:txBody>
      </p:sp>
    </p:spTree>
    <p:extLst>
      <p:ext uri="{BB962C8B-B14F-4D97-AF65-F5344CB8AC3E}">
        <p14:creationId xmlns:p14="http://schemas.microsoft.com/office/powerpoint/2010/main" val="19488626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Circuler dans la direction indiquée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Excepté vélo » : vélo autorisé en sens inverse</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17</a:t>
            </a:fld>
            <a:endParaRPr lang="en-US"/>
          </a:p>
        </p:txBody>
      </p:sp>
    </p:spTree>
    <p:extLst>
      <p:ext uri="{BB962C8B-B14F-4D97-AF65-F5344CB8AC3E}">
        <p14:creationId xmlns:p14="http://schemas.microsoft.com/office/powerpoint/2010/main" val="4041644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Circuler dans le bon sens :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À droite de la route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Dans la même direction que les voitures</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À une distance sécuritaire des voitures stationnées</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18</a:t>
            </a:fld>
            <a:endParaRPr lang="en-US"/>
          </a:p>
        </p:txBody>
      </p:sp>
    </p:spTree>
    <p:extLst>
      <p:ext uri="{BB962C8B-B14F-4D97-AF65-F5344CB8AC3E}">
        <p14:creationId xmlns:p14="http://schemas.microsoft.com/office/powerpoint/2010/main" val="34988419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Trottoirs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Autorisés seulement si nécessaire ou signalisation</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Donner priorité aux piétons</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D5CEA0A-AE2A-9043-BE25-30E4E490463A}" type="slidenum">
              <a:rPr lang="en-US" smtClean="0"/>
              <a:t>19</a:t>
            </a:fld>
            <a:endParaRPr lang="en-US"/>
          </a:p>
        </p:txBody>
      </p:sp>
    </p:spTree>
    <p:extLst>
      <p:ext uri="{BB962C8B-B14F-4D97-AF65-F5344CB8AC3E}">
        <p14:creationId xmlns:p14="http://schemas.microsoft.com/office/powerpoint/2010/main" val="2772366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5CEA0A-AE2A-9043-BE25-30E4E490463A}" type="slidenum">
              <a:rPr lang="en-US" smtClean="0"/>
              <a:t>2</a:t>
            </a:fld>
            <a:endParaRPr lang="en-US"/>
          </a:p>
        </p:txBody>
      </p:sp>
    </p:spTree>
    <p:extLst>
      <p:ext uri="{BB962C8B-B14F-4D97-AF65-F5344CB8AC3E}">
        <p14:creationId xmlns:p14="http://schemas.microsoft.com/office/powerpoint/2010/main" val="9244234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Lorsque le feu pour piétons est activé, il faut arrêter complètement et laisser traverser les piétons, s’il y en a. Par la suite, il est possible de continuer sa route. </a:t>
            </a:r>
            <a:r>
              <a:rPr lang="fr-FR" sz="1200" kern="1200" dirty="0">
                <a:solidFill>
                  <a:schemeClr val="tx1"/>
                </a:solidFill>
                <a:effectLst/>
                <a:latin typeface="+mn-lt"/>
                <a:ea typeface="+mn-ea"/>
                <a:cs typeface="+mn-cs"/>
              </a:rPr>
              <a:t>​</a:t>
            </a:r>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D5CEA0A-AE2A-9043-BE25-30E4E490463A}" type="slidenum">
              <a:rPr lang="en-US" smtClean="0"/>
              <a:t>20</a:t>
            </a:fld>
            <a:endParaRPr lang="en-US"/>
          </a:p>
        </p:txBody>
      </p:sp>
    </p:spTree>
    <p:extLst>
      <p:ext uri="{BB962C8B-B14F-4D97-AF65-F5344CB8AC3E}">
        <p14:creationId xmlns:p14="http://schemas.microsoft.com/office/powerpoint/2010/main" val="3275057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D5CEA0A-AE2A-9043-BE25-30E4E490463A}" type="slidenum">
              <a:rPr lang="en-US" smtClean="0"/>
              <a:t>21</a:t>
            </a:fld>
            <a:endParaRPr lang="en-US"/>
          </a:p>
        </p:txBody>
      </p:sp>
    </p:spTree>
    <p:extLst>
      <p:ext uri="{BB962C8B-B14F-4D97-AF65-F5344CB8AC3E}">
        <p14:creationId xmlns:p14="http://schemas.microsoft.com/office/powerpoint/2010/main" val="11216825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5CEA0A-AE2A-9043-BE25-30E4E490463A}" type="slidenum">
              <a:rPr lang="en-US" smtClean="0"/>
              <a:t>22</a:t>
            </a:fld>
            <a:endParaRPr lang="en-US"/>
          </a:p>
        </p:txBody>
      </p:sp>
    </p:spTree>
    <p:extLst>
      <p:ext uri="{BB962C8B-B14F-4D97-AF65-F5344CB8AC3E}">
        <p14:creationId xmlns:p14="http://schemas.microsoft.com/office/powerpoint/2010/main" val="30495999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sz="1200" b="0" i="0" u="none" strike="noStrike" kern="1200" dirty="0">
                <a:solidFill>
                  <a:schemeClr val="tx1"/>
                </a:solidFill>
                <a:effectLst/>
                <a:latin typeface="+mn-lt"/>
                <a:ea typeface="+mn-ea"/>
                <a:cs typeface="+mn-cs"/>
              </a:rPr>
              <a:t>Tous les </a:t>
            </a:r>
            <a:r>
              <a:rPr lang="en-CA" sz="1200" b="0" i="0" u="none" strike="noStrike" kern="1200" dirty="0" err="1">
                <a:solidFill>
                  <a:schemeClr val="tx1"/>
                </a:solidFill>
                <a:effectLst/>
                <a:latin typeface="+mn-lt"/>
                <a:ea typeface="+mn-ea"/>
                <a:cs typeface="+mn-cs"/>
              </a:rPr>
              <a:t>usagers</a:t>
            </a:r>
            <a:r>
              <a:rPr lang="en-CA" sz="1200" b="0" i="0" u="none" strike="noStrike" kern="1200" dirty="0">
                <a:solidFill>
                  <a:schemeClr val="tx1"/>
                </a:solidFill>
                <a:effectLst/>
                <a:latin typeface="+mn-lt"/>
                <a:ea typeface="+mn-ea"/>
                <a:cs typeface="+mn-cs"/>
              </a:rPr>
              <a:t> de la route </a:t>
            </a:r>
            <a:r>
              <a:rPr lang="en-CA" sz="1200" b="0" i="0" u="none" strike="noStrike" kern="1200" dirty="0" err="1">
                <a:solidFill>
                  <a:schemeClr val="tx1"/>
                </a:solidFill>
                <a:effectLst/>
                <a:latin typeface="+mn-lt"/>
                <a:ea typeface="+mn-ea"/>
                <a:cs typeface="+mn-cs"/>
              </a:rPr>
              <a:t>doivent</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agir</a:t>
            </a:r>
            <a:r>
              <a:rPr lang="en-CA" sz="1200" b="0" i="0" u="none" strike="noStrike" kern="1200" dirty="0">
                <a:solidFill>
                  <a:schemeClr val="tx1"/>
                </a:solidFill>
                <a:effectLst/>
                <a:latin typeface="+mn-lt"/>
                <a:ea typeface="+mn-ea"/>
                <a:cs typeface="+mn-cs"/>
              </a:rPr>
              <a:t> avec prudence et respect, </a:t>
            </a:r>
            <a:r>
              <a:rPr lang="en-CA" sz="1200" b="0" i="0" u="none" strike="noStrike" kern="1200" dirty="0" err="1">
                <a:solidFill>
                  <a:schemeClr val="tx1"/>
                </a:solidFill>
                <a:effectLst/>
                <a:latin typeface="+mn-lt"/>
                <a:ea typeface="+mn-ea"/>
                <a:cs typeface="+mn-cs"/>
              </a:rPr>
              <a:t>particulièrement</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envers</a:t>
            </a:r>
            <a:r>
              <a:rPr lang="en-CA" sz="1200" b="0" i="0" u="none" strike="noStrike" kern="1200" dirty="0">
                <a:solidFill>
                  <a:schemeClr val="tx1"/>
                </a:solidFill>
                <a:effectLst/>
                <a:latin typeface="+mn-lt"/>
                <a:ea typeface="+mn-ea"/>
                <a:cs typeface="+mn-cs"/>
              </a:rPr>
              <a:t> les </a:t>
            </a:r>
            <a:r>
              <a:rPr lang="en-CA" sz="1200" b="0" i="0" u="none" strike="noStrike" kern="1200" dirty="0" err="1">
                <a:solidFill>
                  <a:schemeClr val="tx1"/>
                </a:solidFill>
                <a:effectLst/>
                <a:latin typeface="+mn-lt"/>
                <a:ea typeface="+mn-ea"/>
                <a:cs typeface="+mn-cs"/>
              </a:rPr>
              <a:t>usagers</a:t>
            </a:r>
            <a:r>
              <a:rPr lang="en-CA" sz="1200" b="0" i="0" u="none" strike="noStrike" kern="1200" dirty="0">
                <a:solidFill>
                  <a:schemeClr val="tx1"/>
                </a:solidFill>
                <a:effectLst/>
                <a:latin typeface="+mn-lt"/>
                <a:ea typeface="+mn-ea"/>
                <a:cs typeface="+mn-cs"/>
              </a:rPr>
              <a:t> plus </a:t>
            </a:r>
            <a:r>
              <a:rPr lang="en-CA" sz="1200" b="0" i="0" u="none" strike="noStrike" kern="1200" dirty="0" err="1">
                <a:solidFill>
                  <a:schemeClr val="tx1"/>
                </a:solidFill>
                <a:effectLst/>
                <a:latin typeface="+mn-lt"/>
                <a:ea typeface="+mn-ea"/>
                <a:cs typeface="+mn-cs"/>
              </a:rPr>
              <a:t>vulnérables</a:t>
            </a:r>
            <a:r>
              <a:rPr lang="en-CA" sz="1200" b="0" i="0" u="none" strike="noStrike" kern="1200" dirty="0">
                <a:solidFill>
                  <a:schemeClr val="tx1"/>
                </a:solidFill>
                <a:effectLst/>
                <a:latin typeface="+mn-lt"/>
                <a:ea typeface="+mn-ea"/>
                <a:cs typeface="+mn-cs"/>
              </a:rPr>
              <a:t>.  </a:t>
            </a:r>
          </a:p>
          <a:p>
            <a:endParaRPr lang="en-CA" sz="1200" b="0" i="0" u="sng" strike="noStrike" kern="1200" dirty="0">
              <a:solidFill>
                <a:schemeClr val="tx1"/>
              </a:solidFill>
              <a:effectLst/>
              <a:latin typeface="+mn-lt"/>
              <a:ea typeface="+mn-ea"/>
              <a:cs typeface="+mn-cs"/>
            </a:endParaRPr>
          </a:p>
          <a:p>
            <a:r>
              <a:rPr lang="en-CA" sz="1200" b="0" i="0" u="sng" strike="noStrike" kern="1200" dirty="0" err="1">
                <a:solidFill>
                  <a:schemeClr val="tx1"/>
                </a:solidFill>
                <a:effectLst/>
                <a:latin typeface="+mn-lt"/>
                <a:ea typeface="+mn-ea"/>
                <a:cs typeface="+mn-cs"/>
              </a:rPr>
              <a:t>Exemple</a:t>
            </a:r>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Les </a:t>
            </a:r>
            <a:r>
              <a:rPr lang="en-CA" sz="1200" b="0" i="0" u="none" strike="noStrike" kern="1200" dirty="0" err="1">
                <a:solidFill>
                  <a:schemeClr val="tx1"/>
                </a:solidFill>
                <a:effectLst/>
                <a:latin typeface="+mn-lt"/>
                <a:ea typeface="+mn-ea"/>
                <a:cs typeface="+mn-cs"/>
              </a:rPr>
              <a:t>automobilistes</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doivent</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redoubler</a:t>
            </a:r>
            <a:r>
              <a:rPr lang="en-CA" sz="1200" b="0" i="0" u="none" strike="noStrike" kern="1200" dirty="0">
                <a:solidFill>
                  <a:schemeClr val="tx1"/>
                </a:solidFill>
                <a:effectLst/>
                <a:latin typeface="+mn-lt"/>
                <a:ea typeface="+mn-ea"/>
                <a:cs typeface="+mn-cs"/>
              </a:rPr>
              <a:t> de prudence et </a:t>
            </a:r>
            <a:r>
              <a:rPr lang="en-CA" sz="1200" b="0" i="0" u="none" strike="noStrike" kern="1200" dirty="0" err="1">
                <a:solidFill>
                  <a:schemeClr val="tx1"/>
                </a:solidFill>
                <a:effectLst/>
                <a:latin typeface="+mn-lt"/>
                <a:ea typeface="+mn-ea"/>
                <a:cs typeface="+mn-cs"/>
              </a:rPr>
              <a:t>agir</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en</a:t>
            </a:r>
            <a:r>
              <a:rPr lang="en-CA" sz="1200" b="0" i="0" u="none" strike="noStrike" kern="1200" dirty="0">
                <a:solidFill>
                  <a:schemeClr val="tx1"/>
                </a:solidFill>
                <a:effectLst/>
                <a:latin typeface="+mn-lt"/>
                <a:ea typeface="+mn-ea"/>
                <a:cs typeface="+mn-cs"/>
              </a:rPr>
              <a:t> anticipant la </a:t>
            </a:r>
            <a:r>
              <a:rPr lang="en-CA" sz="1200" b="0" i="0" u="none" strike="noStrike" kern="1200" dirty="0" err="1">
                <a:solidFill>
                  <a:schemeClr val="tx1"/>
                </a:solidFill>
                <a:effectLst/>
                <a:latin typeface="+mn-lt"/>
                <a:ea typeface="+mn-ea"/>
                <a:cs typeface="+mn-cs"/>
              </a:rPr>
              <a:t>présence</a:t>
            </a:r>
            <a:r>
              <a:rPr lang="en-CA" sz="1200" b="0" i="0" u="none" strike="noStrike" kern="1200" dirty="0">
                <a:solidFill>
                  <a:schemeClr val="tx1"/>
                </a:solidFill>
                <a:effectLst/>
                <a:latin typeface="+mn-lt"/>
                <a:ea typeface="+mn-ea"/>
                <a:cs typeface="+mn-cs"/>
              </a:rPr>
              <a:t> des </a:t>
            </a:r>
            <a:r>
              <a:rPr lang="en-CA" sz="1200" b="0" i="0" u="none" strike="noStrike" kern="1200" dirty="0" err="1">
                <a:solidFill>
                  <a:schemeClr val="tx1"/>
                </a:solidFill>
                <a:effectLst/>
                <a:latin typeface="+mn-lt"/>
                <a:ea typeface="+mn-ea"/>
                <a:cs typeface="+mn-cs"/>
              </a:rPr>
              <a:t>cyclistes</a:t>
            </a:r>
            <a:r>
              <a:rPr lang="en-CA" sz="1200" b="0" i="0" u="none" strike="noStrike" kern="1200" dirty="0">
                <a:solidFill>
                  <a:schemeClr val="tx1"/>
                </a:solidFill>
                <a:effectLst/>
                <a:latin typeface="+mn-lt"/>
                <a:ea typeface="+mn-ea"/>
                <a:cs typeface="+mn-cs"/>
              </a:rPr>
              <a:t> et des </a:t>
            </a:r>
            <a:r>
              <a:rPr lang="en-CA" sz="1200" b="0" i="0" u="none" strike="noStrike" kern="1200" dirty="0" err="1">
                <a:solidFill>
                  <a:schemeClr val="tx1"/>
                </a:solidFill>
                <a:effectLst/>
                <a:latin typeface="+mn-lt"/>
                <a:ea typeface="+mn-ea"/>
                <a:cs typeface="+mn-cs"/>
              </a:rPr>
              <a:t>piétons</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parce</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qu’ils</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sont</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davantage</a:t>
            </a:r>
            <a:r>
              <a:rPr lang="en-CA" sz="1200" b="0" i="0" u="none" strike="noStrike" kern="1200" dirty="0">
                <a:solidFill>
                  <a:schemeClr val="tx1"/>
                </a:solidFill>
                <a:effectLst/>
                <a:latin typeface="+mn-lt"/>
                <a:ea typeface="+mn-ea"/>
                <a:cs typeface="+mn-cs"/>
              </a:rPr>
              <a:t> protégés </a:t>
            </a:r>
            <a:r>
              <a:rPr lang="en-CA" sz="1200" b="0" i="0" u="none" strike="noStrike" kern="1200" dirty="0" err="1">
                <a:solidFill>
                  <a:schemeClr val="tx1"/>
                </a:solidFill>
                <a:effectLst/>
                <a:latin typeface="+mn-lt"/>
                <a:ea typeface="+mn-ea"/>
                <a:cs typeface="+mn-cs"/>
              </a:rPr>
              <a:t>en</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cas</a:t>
            </a:r>
            <a:r>
              <a:rPr lang="en-CA" sz="1200" b="0" i="0" u="none" strike="noStrike" kern="1200" dirty="0">
                <a:solidFill>
                  <a:schemeClr val="tx1"/>
                </a:solidFill>
                <a:effectLst/>
                <a:latin typeface="+mn-lt"/>
                <a:ea typeface="+mn-ea"/>
                <a:cs typeface="+mn-cs"/>
              </a:rPr>
              <a:t> de collisions. Et les </a:t>
            </a:r>
            <a:r>
              <a:rPr lang="en-CA" sz="1200" b="0" i="0" u="none" strike="noStrike" kern="1200" dirty="0" err="1">
                <a:solidFill>
                  <a:schemeClr val="tx1"/>
                </a:solidFill>
                <a:effectLst/>
                <a:latin typeface="+mn-lt"/>
                <a:ea typeface="+mn-ea"/>
                <a:cs typeface="+mn-cs"/>
              </a:rPr>
              <a:t>cyclistes</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doivent</a:t>
            </a:r>
            <a:r>
              <a:rPr lang="en-CA" sz="1200" b="0" i="0" u="none" strike="noStrike" kern="1200" dirty="0">
                <a:solidFill>
                  <a:schemeClr val="tx1"/>
                </a:solidFill>
                <a:effectLst/>
                <a:latin typeface="+mn-lt"/>
                <a:ea typeface="+mn-ea"/>
                <a:cs typeface="+mn-cs"/>
              </a:rPr>
              <a:t> faire de </a:t>
            </a:r>
            <a:r>
              <a:rPr lang="en-CA" sz="1200" b="0" i="0" u="none" strike="noStrike" kern="1200" dirty="0" err="1">
                <a:solidFill>
                  <a:schemeClr val="tx1"/>
                </a:solidFill>
                <a:effectLst/>
                <a:latin typeface="+mn-lt"/>
                <a:ea typeface="+mn-ea"/>
                <a:cs typeface="+mn-cs"/>
              </a:rPr>
              <a:t>même</a:t>
            </a:r>
            <a:r>
              <a:rPr lang="en-CA" sz="1200" b="0" i="0" u="none" strike="noStrike" kern="1200" dirty="0">
                <a:solidFill>
                  <a:schemeClr val="tx1"/>
                </a:solidFill>
                <a:effectLst/>
                <a:latin typeface="+mn-lt"/>
                <a:ea typeface="+mn-ea"/>
                <a:cs typeface="+mn-cs"/>
              </a:rPr>
              <a:t> à </a:t>
            </a:r>
            <a:r>
              <a:rPr lang="en-CA" sz="1200" b="0" i="0" u="none" strike="noStrike" kern="1200" dirty="0" err="1">
                <a:solidFill>
                  <a:schemeClr val="tx1"/>
                </a:solidFill>
                <a:effectLst/>
                <a:latin typeface="+mn-lt"/>
                <a:ea typeface="+mn-ea"/>
                <a:cs typeface="+mn-cs"/>
              </a:rPr>
              <a:t>l’égard</a:t>
            </a:r>
            <a:r>
              <a:rPr lang="en-CA" sz="1200" b="0" i="0" u="none" strike="noStrike" kern="1200" dirty="0">
                <a:solidFill>
                  <a:schemeClr val="tx1"/>
                </a:solidFill>
                <a:effectLst/>
                <a:latin typeface="+mn-lt"/>
                <a:ea typeface="+mn-ea"/>
                <a:cs typeface="+mn-cs"/>
              </a:rPr>
              <a:t> des </a:t>
            </a:r>
            <a:r>
              <a:rPr lang="en-CA" sz="1200" b="0" i="0" u="none" strike="noStrike" kern="1200" dirty="0" err="1">
                <a:solidFill>
                  <a:schemeClr val="tx1"/>
                </a:solidFill>
                <a:effectLst/>
                <a:latin typeface="+mn-lt"/>
                <a:ea typeface="+mn-ea"/>
                <a:cs typeface="+mn-cs"/>
              </a:rPr>
              <a:t>piétons</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C’est</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ce</a:t>
            </a:r>
            <a:r>
              <a:rPr lang="en-CA" sz="1200" b="0" i="0" u="none" strike="noStrike" kern="1200" dirty="0">
                <a:solidFill>
                  <a:schemeClr val="tx1"/>
                </a:solidFill>
                <a:effectLst/>
                <a:latin typeface="+mn-lt"/>
                <a:ea typeface="+mn-ea"/>
                <a:cs typeface="+mn-cs"/>
              </a:rPr>
              <a:t> qui </a:t>
            </a:r>
            <a:r>
              <a:rPr lang="en-CA" sz="1200" b="0" i="0" u="none" strike="noStrike" kern="1200" dirty="0" err="1">
                <a:solidFill>
                  <a:schemeClr val="tx1"/>
                </a:solidFill>
                <a:effectLst/>
                <a:latin typeface="+mn-lt"/>
                <a:ea typeface="+mn-ea"/>
                <a:cs typeface="+mn-cs"/>
              </a:rPr>
              <a:t>s’appelle</a:t>
            </a:r>
            <a:r>
              <a:rPr lang="en-CA" sz="1200" b="0" i="0" u="none" strike="noStrike" kern="1200" dirty="0">
                <a:solidFill>
                  <a:schemeClr val="tx1"/>
                </a:solidFill>
                <a:effectLst/>
                <a:latin typeface="+mn-lt"/>
                <a:ea typeface="+mn-ea"/>
                <a:cs typeface="+mn-cs"/>
              </a:rPr>
              <a:t> le </a:t>
            </a:r>
            <a:r>
              <a:rPr lang="en-CA" sz="1200" b="0" i="0" u="none" strike="noStrike" kern="1200" dirty="0" err="1">
                <a:solidFill>
                  <a:schemeClr val="tx1"/>
                </a:solidFill>
                <a:effectLst/>
                <a:latin typeface="+mn-lt"/>
                <a:ea typeface="+mn-ea"/>
                <a:cs typeface="+mn-cs"/>
              </a:rPr>
              <a:t>principe</a:t>
            </a:r>
            <a:r>
              <a:rPr lang="en-CA" sz="1200" b="0" i="0" u="none" strike="noStrike" kern="1200" dirty="0">
                <a:solidFill>
                  <a:schemeClr val="tx1"/>
                </a:solidFill>
                <a:effectLst/>
                <a:latin typeface="+mn-lt"/>
                <a:ea typeface="+mn-ea"/>
                <a:cs typeface="+mn-cs"/>
              </a:rPr>
              <a:t> de prudence.</a:t>
            </a:r>
          </a:p>
          <a:p>
            <a:r>
              <a:rPr lang="en-CA" sz="1200" b="0" i="0" u="none" strike="noStrike" kern="1200" dirty="0">
                <a:solidFill>
                  <a:schemeClr val="tx1"/>
                </a:solidFill>
                <a:effectLst/>
                <a:latin typeface="+mn-lt"/>
                <a:ea typeface="+mn-ea"/>
                <a:cs typeface="+mn-cs"/>
              </a:rPr>
              <a:t> </a:t>
            </a:r>
          </a:p>
          <a:p>
            <a:r>
              <a:rPr lang="en-CA" sz="1200" b="0" i="0" u="none" strike="noStrike" kern="1200" dirty="0">
                <a:solidFill>
                  <a:schemeClr val="tx1"/>
                </a:solidFill>
                <a:effectLst/>
                <a:latin typeface="+mn-lt"/>
                <a:ea typeface="+mn-ea"/>
                <a:cs typeface="+mn-cs"/>
              </a:rPr>
              <a:t>Ce </a:t>
            </a:r>
            <a:r>
              <a:rPr lang="en-CA" sz="1200" b="0" i="0" u="none" strike="noStrike" kern="1200" dirty="0" err="1">
                <a:solidFill>
                  <a:schemeClr val="tx1"/>
                </a:solidFill>
                <a:effectLst/>
                <a:latin typeface="+mn-lt"/>
                <a:ea typeface="+mn-ea"/>
                <a:cs typeface="+mn-cs"/>
              </a:rPr>
              <a:t>principe</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rappelle</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aussi</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que</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tous</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doivent</a:t>
            </a:r>
            <a:r>
              <a:rPr lang="en-CA" sz="1200" b="0" i="0" u="none" strike="noStrike" kern="1200" dirty="0">
                <a:solidFill>
                  <a:schemeClr val="tx1"/>
                </a:solidFill>
                <a:effectLst/>
                <a:latin typeface="+mn-lt"/>
                <a:ea typeface="+mn-ea"/>
                <a:cs typeface="+mn-cs"/>
              </a:rPr>
              <a:t> adopter des </a:t>
            </a:r>
            <a:r>
              <a:rPr lang="en-CA" sz="1200" b="0" i="0" u="none" strike="noStrike" kern="1200" dirty="0" err="1">
                <a:solidFill>
                  <a:schemeClr val="tx1"/>
                </a:solidFill>
                <a:effectLst/>
                <a:latin typeface="+mn-lt"/>
                <a:ea typeface="+mn-ea"/>
                <a:cs typeface="+mn-cs"/>
              </a:rPr>
              <a:t>comportements</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sécuritaires</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afin</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d’assurer</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leur</a:t>
            </a:r>
            <a:r>
              <a:rPr lang="en-CA" sz="1200" b="0" i="0" u="none" strike="noStrike" kern="1200" dirty="0">
                <a:solidFill>
                  <a:schemeClr val="tx1"/>
                </a:solidFill>
                <a:effectLst/>
                <a:latin typeface="+mn-lt"/>
                <a:ea typeface="+mn-ea"/>
                <a:cs typeface="+mn-cs"/>
              </a:rPr>
              <a:t> propre sécurité.</a:t>
            </a: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23</a:t>
            </a:fld>
            <a:endParaRPr lang="en-US"/>
          </a:p>
        </p:txBody>
      </p:sp>
    </p:spTree>
    <p:extLst>
      <p:ext uri="{BB962C8B-B14F-4D97-AF65-F5344CB8AC3E}">
        <p14:creationId xmlns:p14="http://schemas.microsoft.com/office/powerpoint/2010/main" val="41981720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u="sng" kern="1200" dirty="0">
                <a:solidFill>
                  <a:schemeClr val="tx1"/>
                </a:solidFill>
                <a:effectLst/>
                <a:latin typeface="+mn-lt"/>
                <a:ea typeface="+mn-ea"/>
                <a:cs typeface="+mn-cs"/>
              </a:rPr>
              <a:t>Emportiérage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Risque lorsqu’une portière s’ouvre au passage d’un cycliste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Prévention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Garder une distance d’un bras des voitures</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Observer les indices (véhicule qui vient de se stationner, lumières allumées)</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u="sng" kern="1200" dirty="0">
                <a:solidFill>
                  <a:schemeClr val="tx1"/>
                </a:solidFill>
                <a:effectLst/>
                <a:latin typeface="+mn-lt"/>
                <a:ea typeface="+mn-ea"/>
                <a:cs typeface="+mn-cs"/>
              </a:rPr>
              <a:t>Les angles morts</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Zones invisibles pour les conducteurs</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Plus le véhicule est gros, plus ils sont nombreux</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Éviter de s’y trouver</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24</a:t>
            </a:fld>
            <a:endParaRPr lang="en-US"/>
          </a:p>
        </p:txBody>
      </p:sp>
    </p:spTree>
    <p:extLst>
      <p:ext uri="{BB962C8B-B14F-4D97-AF65-F5344CB8AC3E}">
        <p14:creationId xmlns:p14="http://schemas.microsoft.com/office/powerpoint/2010/main" val="31250800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Endroit où plusieurs routes se croisent</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Présence de divers usagers (automobilistes, cyclistes, piétons)</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Redoubler de prudence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Établir un contact visuel avant d’agir</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25</a:t>
            </a:fld>
            <a:endParaRPr lang="en-US"/>
          </a:p>
        </p:txBody>
      </p:sp>
    </p:spTree>
    <p:extLst>
      <p:ext uri="{BB962C8B-B14F-4D97-AF65-F5344CB8AC3E}">
        <p14:creationId xmlns:p14="http://schemas.microsoft.com/office/powerpoint/2010/main" val="37590243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Peuvent être hors intersection</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Toujours donner priorité aux piétons</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26</a:t>
            </a:fld>
            <a:endParaRPr lang="en-US"/>
          </a:p>
        </p:txBody>
      </p:sp>
    </p:spTree>
    <p:extLst>
      <p:ext uri="{BB962C8B-B14F-4D97-AF65-F5344CB8AC3E}">
        <p14:creationId xmlns:p14="http://schemas.microsoft.com/office/powerpoint/2010/main" val="2547819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AF487-7F4B-A455-E946-7BBBEEDB7AD9}"/>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46841C1F-75A4-AD2E-11CF-76D6C3D38B8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2E84F42-3F8E-AF29-75FC-0455AC48070F}"/>
              </a:ext>
            </a:extLst>
          </p:cNvPr>
          <p:cNvSpPr>
            <a:spLocks noGrp="1"/>
          </p:cNvSpPr>
          <p:nvPr>
            <p:ph type="body" idx="1"/>
          </p:nvPr>
        </p:nvSpPr>
        <p:spPr/>
        <p:txBody>
          <a:bodyPr/>
          <a:lstStyle/>
          <a:p>
            <a:r>
              <a:rPr lang="fr-CA" sz="1200" kern="1200" dirty="0">
                <a:solidFill>
                  <a:schemeClr val="tx1"/>
                </a:solidFill>
                <a:effectLst/>
                <a:latin typeface="+mn-lt"/>
                <a:ea typeface="+mn-ea"/>
                <a:cs typeface="+mn-cs"/>
              </a:rPr>
              <a:t>Peuvent être hors intersection</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Toujours donner priorité aux piétons</a:t>
            </a:r>
          </a:p>
          <a:p>
            <a:endParaRPr lang="en-CA" sz="1200" b="0" i="0" u="none" strike="noStrike" kern="1200" dirty="0">
              <a:solidFill>
                <a:schemeClr val="tx1"/>
              </a:solidFill>
              <a:effectLst/>
              <a:latin typeface="+mn-lt"/>
              <a:ea typeface="+mn-ea"/>
              <a:cs typeface="+mn-cs"/>
            </a:endParaRPr>
          </a:p>
          <a:p>
            <a:r>
              <a:rPr lang="en-CA" sz="1200" b="0" i="0" u="none" strike="noStrike" kern="1200" dirty="0" err="1">
                <a:solidFill>
                  <a:schemeClr val="tx1"/>
                </a:solidFill>
                <a:effectLst/>
                <a:latin typeface="+mn-lt"/>
                <a:ea typeface="+mn-ea"/>
                <a:cs typeface="+mn-cs"/>
              </a:rPr>
              <a:t>D’autres</a:t>
            </a:r>
            <a:r>
              <a:rPr lang="en-CA" sz="1200" b="0" i="0" u="none" strike="noStrike" kern="1200" dirty="0">
                <a:solidFill>
                  <a:schemeClr val="tx1"/>
                </a:solidFill>
                <a:effectLst/>
                <a:latin typeface="+mn-lt"/>
                <a:ea typeface="+mn-ea"/>
                <a:cs typeface="+mn-cs"/>
              </a:rPr>
              <a:t> situations </a:t>
            </a:r>
            <a:r>
              <a:rPr lang="en-CA" sz="1200" b="0" i="0" u="none" strike="noStrike" kern="1200" dirty="0" err="1">
                <a:solidFill>
                  <a:schemeClr val="tx1"/>
                </a:solidFill>
                <a:effectLst/>
                <a:latin typeface="+mn-lt"/>
                <a:ea typeface="+mn-ea"/>
                <a:cs typeface="+mn-cs"/>
              </a:rPr>
              <a:t>courantes</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peuvent</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survenir</a:t>
            </a:r>
            <a:r>
              <a:rPr lang="en-CA" sz="1200" b="0" i="0" u="none" strike="noStrike" kern="1200" dirty="0">
                <a:solidFill>
                  <a:schemeClr val="tx1"/>
                </a:solidFill>
                <a:effectLst/>
                <a:latin typeface="+mn-lt"/>
                <a:ea typeface="+mn-ea"/>
                <a:cs typeface="+mn-cs"/>
              </a:rPr>
              <a:t>. </a:t>
            </a:r>
            <a:r>
              <a:rPr lang="en-CA" sz="1200" b="0" i="0" u="none" strike="noStrike" kern="1200" dirty="0" err="1">
                <a:solidFill>
                  <a:schemeClr val="tx1"/>
                </a:solidFill>
                <a:effectLst/>
                <a:latin typeface="+mn-lt"/>
                <a:ea typeface="+mn-ea"/>
                <a:cs typeface="+mn-cs"/>
              </a:rPr>
              <a:t>Exemples</a:t>
            </a:r>
            <a:r>
              <a:rPr lang="en-CA" sz="1200" b="0" i="0" u="none" strike="noStrike" kern="1200" dirty="0">
                <a:solidFill>
                  <a:schemeClr val="tx1"/>
                </a:solidFill>
                <a:effectLst/>
                <a:latin typeface="+mn-lt"/>
                <a:ea typeface="+mn-ea"/>
                <a:cs typeface="+mn-cs"/>
              </a:rPr>
              <a:t> : le </a:t>
            </a:r>
            <a:r>
              <a:rPr lang="en-CA" sz="1200" b="0" i="0" u="none" strike="noStrike" kern="1200" dirty="0" err="1">
                <a:solidFill>
                  <a:schemeClr val="tx1"/>
                </a:solidFill>
                <a:effectLst/>
                <a:latin typeface="+mn-lt"/>
                <a:ea typeface="+mn-ea"/>
                <a:cs typeface="+mn-cs"/>
              </a:rPr>
              <a:t>freinage</a:t>
            </a:r>
            <a:r>
              <a:rPr lang="en-CA" sz="1200" b="0" i="0" u="none" strike="noStrike" kern="1200" dirty="0">
                <a:solidFill>
                  <a:schemeClr val="tx1"/>
                </a:solidFill>
                <a:effectLst/>
                <a:latin typeface="+mn-lt"/>
                <a:ea typeface="+mn-ea"/>
                <a:cs typeface="+mn-cs"/>
              </a:rPr>
              <a:t> brusque d’un véhicule, un </a:t>
            </a:r>
            <a:r>
              <a:rPr lang="en-CA" sz="1200" b="0" i="0" u="none" strike="noStrike" kern="1200" dirty="0" err="1">
                <a:solidFill>
                  <a:schemeClr val="tx1"/>
                </a:solidFill>
                <a:effectLst/>
                <a:latin typeface="+mn-lt"/>
                <a:ea typeface="+mn-ea"/>
                <a:cs typeface="+mn-cs"/>
              </a:rPr>
              <a:t>virage</a:t>
            </a:r>
            <a:r>
              <a:rPr lang="en-CA" sz="1200" b="0" i="0" u="none" strike="noStrike" kern="1200" dirty="0">
                <a:solidFill>
                  <a:schemeClr val="tx1"/>
                </a:solidFill>
                <a:effectLst/>
                <a:latin typeface="+mn-lt"/>
                <a:ea typeface="+mn-ea"/>
                <a:cs typeface="+mn-cs"/>
              </a:rPr>
              <a:t> à droite sans </a:t>
            </a:r>
            <a:r>
              <a:rPr lang="en-CA" sz="1200" b="0" i="0" u="none" strike="noStrike" kern="1200" dirty="0" err="1">
                <a:solidFill>
                  <a:schemeClr val="tx1"/>
                </a:solidFill>
                <a:effectLst/>
                <a:latin typeface="+mn-lt"/>
                <a:ea typeface="+mn-ea"/>
                <a:cs typeface="+mn-cs"/>
              </a:rPr>
              <a:t>clignotant</a:t>
            </a:r>
            <a:r>
              <a:rPr lang="en-CA" sz="1200" b="0" i="0" u="none" strike="noStrike" kern="1200" dirty="0">
                <a:solidFill>
                  <a:schemeClr val="tx1"/>
                </a:solidFill>
                <a:effectLst/>
                <a:latin typeface="+mn-lt"/>
                <a:ea typeface="+mn-ea"/>
                <a:cs typeface="+mn-cs"/>
              </a:rPr>
              <a:t>, obstacle à </a:t>
            </a:r>
            <a:r>
              <a:rPr lang="en-CA" sz="1200" b="0" i="0" u="none" strike="noStrike" kern="1200" dirty="0" err="1">
                <a:solidFill>
                  <a:schemeClr val="tx1"/>
                </a:solidFill>
                <a:effectLst/>
                <a:latin typeface="+mn-lt"/>
                <a:ea typeface="+mn-ea"/>
                <a:cs typeface="+mn-cs"/>
              </a:rPr>
              <a:t>éviter</a:t>
            </a:r>
            <a:r>
              <a:rPr lang="en-CA" sz="1200" b="0" i="0" u="none" strike="noStrike" kern="1200" dirty="0">
                <a:solidFill>
                  <a:schemeClr val="tx1"/>
                </a:solidFill>
                <a:effectLst/>
                <a:latin typeface="+mn-lt"/>
                <a:ea typeface="+mn-ea"/>
                <a:cs typeface="+mn-cs"/>
              </a:rPr>
              <a:t>, etc.</a:t>
            </a:r>
          </a:p>
          <a:p>
            <a:r>
              <a:rPr lang="en-CA" sz="1200" b="0" i="0" u="none" strike="noStrike" kern="1200" dirty="0">
                <a:solidFill>
                  <a:schemeClr val="tx1"/>
                </a:solidFill>
                <a:effectLst/>
                <a:latin typeface="+mn-lt"/>
                <a:ea typeface="+mn-ea"/>
                <a:cs typeface="+mn-cs"/>
              </a:rPr>
              <a:t> </a:t>
            </a:r>
          </a:p>
          <a:p>
            <a:r>
              <a:rPr lang="en-CA" sz="1200" b="0" i="0" u="sng" strike="noStrike" kern="1200" dirty="0">
                <a:solidFill>
                  <a:schemeClr val="tx1"/>
                </a:solidFill>
                <a:effectLst/>
                <a:latin typeface="+mn-lt"/>
                <a:ea typeface="+mn-ea"/>
                <a:cs typeface="+mn-cs"/>
              </a:rPr>
              <a:t>Conseils</a:t>
            </a:r>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Observer les </a:t>
            </a:r>
            <a:r>
              <a:rPr lang="en-CA" sz="1200" b="0" i="0" u="none" strike="noStrike" kern="1200" dirty="0" err="1">
                <a:solidFill>
                  <a:schemeClr val="tx1"/>
                </a:solidFill>
                <a:effectLst/>
                <a:latin typeface="+mn-lt"/>
                <a:ea typeface="+mn-ea"/>
                <a:cs typeface="+mn-cs"/>
              </a:rPr>
              <a:t>feux</a:t>
            </a:r>
            <a:r>
              <a:rPr lang="en-CA" sz="1200" b="0" i="0" u="none" strike="noStrike" kern="1200" dirty="0">
                <a:solidFill>
                  <a:schemeClr val="tx1"/>
                </a:solidFill>
                <a:effectLst/>
                <a:latin typeface="+mn-lt"/>
                <a:ea typeface="+mn-ea"/>
                <a:cs typeface="+mn-cs"/>
              </a:rPr>
              <a:t> arrière des </a:t>
            </a:r>
            <a:r>
              <a:rPr lang="en-CA" sz="1200" b="0" i="0" u="none" strike="noStrike" kern="1200" dirty="0" err="1">
                <a:solidFill>
                  <a:schemeClr val="tx1"/>
                </a:solidFill>
                <a:effectLst/>
                <a:latin typeface="+mn-lt"/>
                <a:ea typeface="+mn-ea"/>
                <a:cs typeface="+mn-cs"/>
              </a:rPr>
              <a:t>véhicules</a:t>
            </a:r>
            <a:r>
              <a:rPr lang="en-CA" sz="1200" b="0" i="0" u="none" strike="noStrike" kern="1200" dirty="0">
                <a:solidFill>
                  <a:schemeClr val="tx1"/>
                </a:solidFill>
                <a:effectLst/>
                <a:latin typeface="+mn-lt"/>
                <a:ea typeface="+mn-ea"/>
                <a:cs typeface="+mn-cs"/>
              </a:rPr>
              <a:t>.</a:t>
            </a:r>
          </a:p>
          <a:p>
            <a:r>
              <a:rPr lang="en-CA" sz="1200" b="0" i="0" u="none" strike="noStrike" kern="1200" dirty="0" err="1">
                <a:solidFill>
                  <a:schemeClr val="tx1"/>
                </a:solidFill>
                <a:effectLst/>
                <a:latin typeface="+mn-lt"/>
                <a:ea typeface="+mn-ea"/>
                <a:cs typeface="+mn-cs"/>
              </a:rPr>
              <a:t>Anticiper</a:t>
            </a:r>
            <a:r>
              <a:rPr lang="en-CA" sz="1200" b="0" i="0" u="none" strike="noStrike" kern="1200" dirty="0">
                <a:solidFill>
                  <a:schemeClr val="tx1"/>
                </a:solidFill>
                <a:effectLst/>
                <a:latin typeface="+mn-lt"/>
                <a:ea typeface="+mn-ea"/>
                <a:cs typeface="+mn-cs"/>
              </a:rPr>
              <a:t> les </a:t>
            </a:r>
            <a:r>
              <a:rPr lang="en-CA" sz="1200" b="0" i="0" u="none" strike="noStrike" kern="1200" dirty="0" err="1">
                <a:solidFill>
                  <a:schemeClr val="tx1"/>
                </a:solidFill>
                <a:effectLst/>
                <a:latin typeface="+mn-lt"/>
                <a:ea typeface="+mn-ea"/>
                <a:cs typeface="+mn-cs"/>
              </a:rPr>
              <a:t>virages</a:t>
            </a:r>
            <a:r>
              <a:rPr lang="en-CA" sz="1200" b="0" i="0" u="none" strike="noStrike" kern="1200" dirty="0">
                <a:solidFill>
                  <a:schemeClr val="tx1"/>
                </a:solidFill>
                <a:effectLst/>
                <a:latin typeface="+mn-lt"/>
                <a:ea typeface="+mn-ea"/>
                <a:cs typeface="+mn-cs"/>
              </a:rPr>
              <a:t> à droite des </a:t>
            </a:r>
            <a:r>
              <a:rPr lang="en-CA" sz="1200" b="0" i="0" u="none" strike="noStrike" kern="1200" dirty="0" err="1">
                <a:solidFill>
                  <a:schemeClr val="tx1"/>
                </a:solidFill>
                <a:effectLst/>
                <a:latin typeface="+mn-lt"/>
                <a:ea typeface="+mn-ea"/>
                <a:cs typeface="+mn-cs"/>
              </a:rPr>
              <a:t>véhicules</a:t>
            </a:r>
            <a:r>
              <a:rPr lang="en-CA" sz="1200" b="0" i="0" u="none" strike="noStrike" kern="1200" dirty="0">
                <a:solidFill>
                  <a:schemeClr val="tx1"/>
                </a:solidFill>
                <a:effectLst/>
                <a:latin typeface="+mn-lt"/>
                <a:ea typeface="+mn-ea"/>
                <a:cs typeface="+mn-cs"/>
              </a:rPr>
              <a:t>.</a:t>
            </a:r>
          </a:p>
          <a:p>
            <a:r>
              <a:rPr lang="en-CA" sz="1200" b="0" i="0" u="none" strike="noStrike" kern="1200" dirty="0" err="1">
                <a:solidFill>
                  <a:schemeClr val="tx1"/>
                </a:solidFill>
                <a:effectLst/>
                <a:latin typeface="+mn-lt"/>
                <a:ea typeface="+mn-ea"/>
                <a:cs typeface="+mn-cs"/>
              </a:rPr>
              <a:t>Être</a:t>
            </a:r>
            <a:r>
              <a:rPr lang="en-CA" sz="1200" b="0" i="0" u="none" strike="noStrike" kern="1200" dirty="0">
                <a:solidFill>
                  <a:schemeClr val="tx1"/>
                </a:solidFill>
                <a:effectLst/>
                <a:latin typeface="+mn-lt"/>
                <a:ea typeface="+mn-ea"/>
                <a:cs typeface="+mn-cs"/>
              </a:rPr>
              <a:t> plus </a:t>
            </a:r>
            <a:r>
              <a:rPr lang="en-CA" sz="1200" b="0" i="0" u="none" strike="noStrike" kern="1200" dirty="0" err="1">
                <a:solidFill>
                  <a:schemeClr val="tx1"/>
                </a:solidFill>
                <a:effectLst/>
                <a:latin typeface="+mn-lt"/>
                <a:ea typeface="+mn-ea"/>
                <a:cs typeface="+mn-cs"/>
              </a:rPr>
              <a:t>attentif</a:t>
            </a:r>
            <a:r>
              <a:rPr lang="en-CA" sz="1200" b="0" i="0" u="none" strike="noStrike" kern="1200" dirty="0">
                <a:solidFill>
                  <a:schemeClr val="tx1"/>
                </a:solidFill>
                <a:effectLst/>
                <a:latin typeface="+mn-lt"/>
                <a:ea typeface="+mn-ea"/>
                <a:cs typeface="+mn-cs"/>
              </a:rPr>
              <a:t> près des entrées.</a:t>
            </a:r>
          </a:p>
          <a:p>
            <a:endParaRPr lang="en-CA" sz="1200"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C3475A5D-D0FD-A9F6-8DE7-15852C43FA99}"/>
              </a:ext>
            </a:extLst>
          </p:cNvPr>
          <p:cNvSpPr>
            <a:spLocks noGrp="1"/>
          </p:cNvSpPr>
          <p:nvPr>
            <p:ph type="sldNum" sz="quarter" idx="5"/>
          </p:nvPr>
        </p:nvSpPr>
        <p:spPr/>
        <p:txBody>
          <a:bodyPr/>
          <a:lstStyle/>
          <a:p>
            <a:fld id="{DD5CEA0A-AE2A-9043-BE25-30E4E490463A}" type="slidenum">
              <a:rPr lang="en-US" smtClean="0"/>
              <a:t>27</a:t>
            </a:fld>
            <a:endParaRPr lang="en-US"/>
          </a:p>
        </p:txBody>
      </p:sp>
    </p:spTree>
    <p:extLst>
      <p:ext uri="{BB962C8B-B14F-4D97-AF65-F5344CB8AC3E}">
        <p14:creationId xmlns:p14="http://schemas.microsoft.com/office/powerpoint/2010/main" val="883437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28</a:t>
            </a:fld>
            <a:endParaRPr lang="en-US"/>
          </a:p>
        </p:txBody>
      </p:sp>
    </p:spTree>
    <p:extLst>
      <p:ext uri="{BB962C8B-B14F-4D97-AF65-F5344CB8AC3E}">
        <p14:creationId xmlns:p14="http://schemas.microsoft.com/office/powerpoint/2010/main" val="583016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Pour vérifier si les pneus sont bien gonflés, il faut appuyer dessus avec la paume de la main. ​</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S’il est facile d’écraser le pneu, il faut ajouter de l’air. La bonne pression est indiquée sur le pneu, en PSI (l’unité de mesure de la pression). </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3</a:t>
            </a:fld>
            <a:endParaRPr lang="en-US"/>
          </a:p>
        </p:txBody>
      </p:sp>
    </p:spTree>
    <p:extLst>
      <p:ext uri="{BB962C8B-B14F-4D97-AF65-F5344CB8AC3E}">
        <p14:creationId xmlns:p14="http://schemas.microsoft.com/office/powerpoint/2010/main" val="2393450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Pour s’assurer que le guidon est bien aligné et bien vissé, il faut se placer face au vélo, la roue avant entre les jambes, et tourner le guidon.</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4</a:t>
            </a:fld>
            <a:endParaRPr lang="en-US"/>
          </a:p>
        </p:txBody>
      </p:sp>
    </p:spTree>
    <p:extLst>
      <p:ext uri="{BB962C8B-B14F-4D97-AF65-F5344CB8AC3E}">
        <p14:creationId xmlns:p14="http://schemas.microsoft.com/office/powerpoint/2010/main" val="1019625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Pour vérifier si le vélo est à la bonne hauteur et ajuster la selle, au besoin, vérifier qu’une fois assis sur le vélo, les talons sur les pédales, la jambe dont le pied est près du sol est complètement dépliée.​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Si le talon quitte la pédale, la selle est trop haute.​</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Si la jambe n’est pas complètement dépliée, la selle n’est pas assez haute. </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5</a:t>
            </a:fld>
            <a:endParaRPr lang="en-US"/>
          </a:p>
        </p:txBody>
      </p:sp>
    </p:spTree>
    <p:extLst>
      <p:ext uri="{BB962C8B-B14F-4D97-AF65-F5344CB8AC3E}">
        <p14:creationId xmlns:p14="http://schemas.microsoft.com/office/powerpoint/2010/main" val="1434318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Pour vérifier les freins, avant et arrière :</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placer les mains sur le guidon en tenant les manettes de freins du bout des doigts</a:t>
            </a:r>
            <a:r>
              <a:rPr lang="fr-CA" sz="1200" kern="1200" dirty="0">
                <a:solidFill>
                  <a:srgbClr val="FF0000"/>
                </a:solidFill>
                <a:effectLst/>
                <a:highlight>
                  <a:srgbClr val="FFFF00"/>
                </a:highlight>
                <a:latin typeface="+mn-lt"/>
                <a:ea typeface="+mn-ea"/>
                <a:cs typeface="+mn-cs"/>
              </a:rPr>
              <a:t>;</a:t>
            </a:r>
            <a:endParaRPr lang="en-CA" sz="1200" kern="1200" dirty="0">
              <a:solidFill>
                <a:srgbClr val="FF0000"/>
              </a:solidFill>
              <a:effectLst/>
              <a:highlight>
                <a:srgbClr val="FFFF00"/>
              </a:highligh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presser les manettes de freins à tour de rôle et pousser le vélo vers l’avant pour vérifier le frein avant, et vers l’arrière pour le frein arrière.</a:t>
            </a:r>
            <a:endParaRPr lang="en-CA" sz="1200" kern="1200" dirty="0">
              <a:solidFill>
                <a:schemeClr val="tx1"/>
              </a:solidFill>
              <a:effectLst/>
              <a:latin typeface="+mn-lt"/>
              <a:ea typeface="+mn-ea"/>
              <a:cs typeface="+mn-cs"/>
            </a:endParaRPr>
          </a:p>
          <a:p>
            <a:pPr marL="742950" lvl="1" indent="-285750" algn="just">
              <a:lnSpc>
                <a:spcPct val="107000"/>
              </a:lnSpc>
              <a:buFont typeface="Arial"/>
              <a:buChar char="•"/>
            </a:pPr>
            <a:endParaRPr lang="fr-CA" sz="800" kern="100" dirty="0">
              <a:effectLst/>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6</a:t>
            </a:fld>
            <a:endParaRPr lang="en-US"/>
          </a:p>
        </p:txBody>
      </p:sp>
    </p:spTree>
    <p:extLst>
      <p:ext uri="{BB962C8B-B14F-4D97-AF65-F5344CB8AC3E}">
        <p14:creationId xmlns:p14="http://schemas.microsoft.com/office/powerpoint/2010/main" val="2538569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pPr>
              <a:defRPr/>
            </a:pPr>
            <a:r>
              <a:rPr lang="fr-CA" sz="1200" kern="100" dirty="0">
                <a:effectLst/>
                <a:latin typeface="Calibri"/>
                <a:ea typeface="Calibri"/>
                <a:cs typeface="Calibri"/>
              </a:rPr>
              <a:t>Équipements de visibilité obligatoires : </a:t>
            </a:r>
            <a:endParaRPr lang="fr-FR" dirty="0">
              <a:latin typeface="Calibri"/>
              <a:ea typeface="Calibri"/>
              <a:cs typeface="Calibri"/>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réflecteur blanc à l’avant; ​</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réflecteur jaune ou blanc aux rayons de la roue avant;​</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réflecteur rouge à l’arrière;​</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réflecteur rouge ou blanc aux rayons de la roue arrière;​</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réflecteur jaune ou blanc sur chaque pédale.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sz="1200" kern="1200" dirty="0">
                <a:solidFill>
                  <a:schemeClr val="tx1"/>
                </a:solidFill>
                <a:effectLst/>
                <a:latin typeface="+mn-lt"/>
                <a:ea typeface="+mn-ea"/>
                <a:cs typeface="+mn-cs"/>
              </a:rPr>
              <a:t>Pour rouler le soir ou lorsqu’il fait sombre, il est obligatoire d’installer une lumière blanche à l’avant et une lumière rouge à l’arrière. </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7</a:t>
            </a:fld>
            <a:endParaRPr lang="en-US"/>
          </a:p>
        </p:txBody>
      </p:sp>
    </p:spTree>
    <p:extLst>
      <p:ext uri="{BB962C8B-B14F-4D97-AF65-F5344CB8AC3E}">
        <p14:creationId xmlns:p14="http://schemas.microsoft.com/office/powerpoint/2010/main" val="1680951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kern="1200" dirty="0">
                <a:solidFill>
                  <a:schemeClr val="tx1"/>
                </a:solidFill>
                <a:effectLst/>
                <a:latin typeface="+mn-lt"/>
                <a:ea typeface="+mn-ea"/>
                <a:cs typeface="+mn-cs"/>
              </a:rPr>
              <a:t>Pour être sécuritaire, le casque doit être assez serré pour ne pas balloter et être placé au milieu du front. Il est bien ajusté :</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s’il y a un espace de deux doigts (index et majeur) entre les sourcils et le casque;</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si les sangles forment un « Y » sous chaque oreille;</a:t>
            </a: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si l’attache est assez serrée pour qu’on puisse placer seulement un doigt sous le menton. ​</a:t>
            </a:r>
            <a:endParaRPr lang="en-CA"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8</a:t>
            </a:fld>
            <a:endParaRPr lang="en-US"/>
          </a:p>
        </p:txBody>
      </p:sp>
    </p:spTree>
    <p:extLst>
      <p:ext uri="{BB962C8B-B14F-4D97-AF65-F5344CB8AC3E}">
        <p14:creationId xmlns:p14="http://schemas.microsoft.com/office/powerpoint/2010/main" val="3668634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DD5CEA0A-AE2A-9043-BE25-30E4E490463A}" type="slidenum">
              <a:rPr lang="en-US" smtClean="0"/>
              <a:t>9</a:t>
            </a:fld>
            <a:endParaRPr lang="en-US"/>
          </a:p>
        </p:txBody>
      </p:sp>
    </p:spTree>
    <p:extLst>
      <p:ext uri="{BB962C8B-B14F-4D97-AF65-F5344CB8AC3E}">
        <p14:creationId xmlns:p14="http://schemas.microsoft.com/office/powerpoint/2010/main" val="1004110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B0306-BE01-64B7-6F23-5AF1DA6B29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225522-DCA2-EF08-2D85-B5C3E61782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0CFEA1B6-9E69-98CE-1E5A-B2880D9564BD}"/>
              </a:ext>
            </a:extLst>
          </p:cNvPr>
          <p:cNvSpPr>
            <a:spLocks noGrp="1"/>
          </p:cNvSpPr>
          <p:nvPr>
            <p:ph type="dt" sz="half" idx="10"/>
          </p:nvPr>
        </p:nvSpPr>
        <p:spPr/>
        <p:txBody>
          <a:bodyPr/>
          <a:lstStyle/>
          <a:p>
            <a:fld id="{4E5ED4B6-DA46-654B-B21D-C215498B48D1}" type="datetimeFigureOut">
              <a:rPr lang="en-US" smtClean="0"/>
              <a:t>7/13/26</a:t>
            </a:fld>
            <a:endParaRPr lang="en-US"/>
          </a:p>
        </p:txBody>
      </p:sp>
      <p:sp>
        <p:nvSpPr>
          <p:cNvPr id="5" name="Footer Placeholder 4">
            <a:extLst>
              <a:ext uri="{FF2B5EF4-FFF2-40B4-BE49-F238E27FC236}">
                <a16:creationId xmlns:a16="http://schemas.microsoft.com/office/drawing/2014/main" id="{0C271D0B-78C3-7013-E3D5-2ADAE316E7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B16361-F7FD-8A04-0DC8-BCD2E3091B24}"/>
              </a:ext>
            </a:extLst>
          </p:cNvPr>
          <p:cNvSpPr>
            <a:spLocks noGrp="1"/>
          </p:cNvSpPr>
          <p:nvPr>
            <p:ph type="sldNum" sz="quarter" idx="12"/>
          </p:nvPr>
        </p:nvSpPr>
        <p:spPr/>
        <p:txBody>
          <a:bodyPr/>
          <a:lstStyle/>
          <a:p>
            <a:fld id="{21E1D6D5-B932-0741-A13B-EE8121177F01}" type="slidenum">
              <a:rPr lang="en-US" smtClean="0"/>
              <a:t>‹#›</a:t>
            </a:fld>
            <a:endParaRPr lang="en-US"/>
          </a:p>
        </p:txBody>
      </p:sp>
    </p:spTree>
    <p:extLst>
      <p:ext uri="{BB962C8B-B14F-4D97-AF65-F5344CB8AC3E}">
        <p14:creationId xmlns:p14="http://schemas.microsoft.com/office/powerpoint/2010/main" val="407441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ADAF5-7E82-EFCC-2E24-AFBDC935FF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2501E2-BE77-E8FE-6ABD-8A53DC76F6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8B1057-A026-08F9-8209-284A5BDFB097}"/>
              </a:ext>
            </a:extLst>
          </p:cNvPr>
          <p:cNvSpPr>
            <a:spLocks noGrp="1"/>
          </p:cNvSpPr>
          <p:nvPr>
            <p:ph type="dt" sz="half" idx="10"/>
          </p:nvPr>
        </p:nvSpPr>
        <p:spPr/>
        <p:txBody>
          <a:bodyPr/>
          <a:lstStyle/>
          <a:p>
            <a:fld id="{4E5ED4B6-DA46-654B-B21D-C215498B48D1}" type="datetimeFigureOut">
              <a:rPr lang="en-US" smtClean="0"/>
              <a:t>7/13/26</a:t>
            </a:fld>
            <a:endParaRPr lang="en-US"/>
          </a:p>
        </p:txBody>
      </p:sp>
      <p:sp>
        <p:nvSpPr>
          <p:cNvPr id="5" name="Footer Placeholder 4">
            <a:extLst>
              <a:ext uri="{FF2B5EF4-FFF2-40B4-BE49-F238E27FC236}">
                <a16:creationId xmlns:a16="http://schemas.microsoft.com/office/drawing/2014/main" id="{476F5AE8-FAB6-E5DB-6E81-3987F280E1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472B38-DD3B-C74B-8B64-6498E7666B15}"/>
              </a:ext>
            </a:extLst>
          </p:cNvPr>
          <p:cNvSpPr>
            <a:spLocks noGrp="1"/>
          </p:cNvSpPr>
          <p:nvPr>
            <p:ph type="sldNum" sz="quarter" idx="12"/>
          </p:nvPr>
        </p:nvSpPr>
        <p:spPr/>
        <p:txBody>
          <a:bodyPr/>
          <a:lstStyle/>
          <a:p>
            <a:fld id="{21E1D6D5-B932-0741-A13B-EE8121177F01}" type="slidenum">
              <a:rPr lang="en-US" smtClean="0"/>
              <a:t>‹#›</a:t>
            </a:fld>
            <a:endParaRPr lang="en-US"/>
          </a:p>
        </p:txBody>
      </p:sp>
    </p:spTree>
    <p:extLst>
      <p:ext uri="{BB962C8B-B14F-4D97-AF65-F5344CB8AC3E}">
        <p14:creationId xmlns:p14="http://schemas.microsoft.com/office/powerpoint/2010/main" val="3380310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EFCA1A-FC9D-7E83-F8DC-DCC8A5B536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147B23A-84B1-CC34-B90C-B7E9C44197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75AA31-6C3D-D619-2B7D-627EE03610F4}"/>
              </a:ext>
            </a:extLst>
          </p:cNvPr>
          <p:cNvSpPr>
            <a:spLocks noGrp="1"/>
          </p:cNvSpPr>
          <p:nvPr>
            <p:ph type="dt" sz="half" idx="10"/>
          </p:nvPr>
        </p:nvSpPr>
        <p:spPr/>
        <p:txBody>
          <a:bodyPr/>
          <a:lstStyle/>
          <a:p>
            <a:fld id="{4E5ED4B6-DA46-654B-B21D-C215498B48D1}" type="datetimeFigureOut">
              <a:rPr lang="en-US" smtClean="0"/>
              <a:t>7/13/26</a:t>
            </a:fld>
            <a:endParaRPr lang="en-US"/>
          </a:p>
        </p:txBody>
      </p:sp>
      <p:sp>
        <p:nvSpPr>
          <p:cNvPr id="5" name="Footer Placeholder 4">
            <a:extLst>
              <a:ext uri="{FF2B5EF4-FFF2-40B4-BE49-F238E27FC236}">
                <a16:creationId xmlns:a16="http://schemas.microsoft.com/office/drawing/2014/main" id="{FBF3DEEC-960B-16AD-87CC-0C45CEAFB2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115C59-F9E0-BFE9-E2B6-DF187865E4E5}"/>
              </a:ext>
            </a:extLst>
          </p:cNvPr>
          <p:cNvSpPr>
            <a:spLocks noGrp="1"/>
          </p:cNvSpPr>
          <p:nvPr>
            <p:ph type="sldNum" sz="quarter" idx="12"/>
          </p:nvPr>
        </p:nvSpPr>
        <p:spPr/>
        <p:txBody>
          <a:bodyPr/>
          <a:lstStyle/>
          <a:p>
            <a:fld id="{21E1D6D5-B932-0741-A13B-EE8121177F01}" type="slidenum">
              <a:rPr lang="en-US" smtClean="0"/>
              <a:t>‹#›</a:t>
            </a:fld>
            <a:endParaRPr lang="en-US"/>
          </a:p>
        </p:txBody>
      </p:sp>
    </p:spTree>
    <p:extLst>
      <p:ext uri="{BB962C8B-B14F-4D97-AF65-F5344CB8AC3E}">
        <p14:creationId xmlns:p14="http://schemas.microsoft.com/office/powerpoint/2010/main" val="106100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C818A-3D70-6060-40B3-31B2B4A3BE3E}"/>
              </a:ext>
            </a:extLst>
          </p:cNvPr>
          <p:cNvSpPr>
            <a:spLocks noGrp="1"/>
          </p:cNvSpPr>
          <p:nvPr>
            <p:ph type="title"/>
          </p:nvPr>
        </p:nvSpPr>
        <p:spPr/>
        <p:txBody>
          <a:bodyPr/>
          <a:lstStyle>
            <a:lvl1pPr>
              <a:defRPr b="0" i="0">
                <a:latin typeface="Inter Medium" panose="02000503000000020004" pitchFamily="2" charset="0"/>
                <a:ea typeface="Inter Medium" panose="02000503000000020004"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23694FF6-61AC-F901-479C-947D4D4C85E2}"/>
              </a:ext>
            </a:extLst>
          </p:cNvPr>
          <p:cNvSpPr>
            <a:spLocks noGrp="1"/>
          </p:cNvSpPr>
          <p:nvPr>
            <p:ph idx="1"/>
          </p:nvPr>
        </p:nvSpPr>
        <p:spPr/>
        <p:txBody>
          <a:bodyPr/>
          <a:lstStyle>
            <a:lvl1pPr>
              <a:defRPr sz="2400" b="0" i="0">
                <a:latin typeface="Inter Medium" panose="02000503000000020004" pitchFamily="2" charset="0"/>
                <a:ea typeface="Inter Medium" panose="02000503000000020004" pitchFamily="2"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F525BEE-359E-AD80-DBFD-3A60F3DD787D}"/>
              </a:ext>
            </a:extLst>
          </p:cNvPr>
          <p:cNvSpPr>
            <a:spLocks noGrp="1"/>
          </p:cNvSpPr>
          <p:nvPr>
            <p:ph type="dt" sz="half" idx="10"/>
          </p:nvPr>
        </p:nvSpPr>
        <p:spPr/>
        <p:txBody>
          <a:bodyPr/>
          <a:lstStyle/>
          <a:p>
            <a:fld id="{4E5ED4B6-DA46-654B-B21D-C215498B48D1}" type="datetimeFigureOut">
              <a:rPr lang="en-US" smtClean="0"/>
              <a:t>7/13/26</a:t>
            </a:fld>
            <a:endParaRPr lang="en-US"/>
          </a:p>
        </p:txBody>
      </p:sp>
      <p:sp>
        <p:nvSpPr>
          <p:cNvPr id="5" name="Footer Placeholder 4">
            <a:extLst>
              <a:ext uri="{FF2B5EF4-FFF2-40B4-BE49-F238E27FC236}">
                <a16:creationId xmlns:a16="http://schemas.microsoft.com/office/drawing/2014/main" id="{79260C66-7B7B-6BEE-F25D-3C64B14D4C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7B810A-BDCE-3390-58F5-C2BDB7C1885E}"/>
              </a:ext>
            </a:extLst>
          </p:cNvPr>
          <p:cNvSpPr>
            <a:spLocks noGrp="1"/>
          </p:cNvSpPr>
          <p:nvPr>
            <p:ph type="sldNum" sz="quarter" idx="12"/>
          </p:nvPr>
        </p:nvSpPr>
        <p:spPr/>
        <p:txBody>
          <a:bodyPr/>
          <a:lstStyle/>
          <a:p>
            <a:fld id="{21E1D6D5-B932-0741-A13B-EE8121177F01}" type="slidenum">
              <a:rPr lang="en-US" smtClean="0"/>
              <a:t>‹#›</a:t>
            </a:fld>
            <a:endParaRPr lang="en-US"/>
          </a:p>
        </p:txBody>
      </p:sp>
    </p:spTree>
    <p:extLst>
      <p:ext uri="{BB962C8B-B14F-4D97-AF65-F5344CB8AC3E}">
        <p14:creationId xmlns:p14="http://schemas.microsoft.com/office/powerpoint/2010/main" val="1890686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B489E-F4C4-4EEF-C6FC-0E11A2411D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134B2D-EBF1-BC23-E56D-717B07D883F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76BFF3A-FB2E-C1C1-7474-EE60674183F9}"/>
              </a:ext>
            </a:extLst>
          </p:cNvPr>
          <p:cNvSpPr>
            <a:spLocks noGrp="1"/>
          </p:cNvSpPr>
          <p:nvPr>
            <p:ph type="dt" sz="half" idx="10"/>
          </p:nvPr>
        </p:nvSpPr>
        <p:spPr/>
        <p:txBody>
          <a:bodyPr/>
          <a:lstStyle/>
          <a:p>
            <a:fld id="{4E5ED4B6-DA46-654B-B21D-C215498B48D1}" type="datetimeFigureOut">
              <a:rPr lang="en-US" smtClean="0"/>
              <a:t>7/13/26</a:t>
            </a:fld>
            <a:endParaRPr lang="en-US"/>
          </a:p>
        </p:txBody>
      </p:sp>
      <p:sp>
        <p:nvSpPr>
          <p:cNvPr id="5" name="Footer Placeholder 4">
            <a:extLst>
              <a:ext uri="{FF2B5EF4-FFF2-40B4-BE49-F238E27FC236}">
                <a16:creationId xmlns:a16="http://schemas.microsoft.com/office/drawing/2014/main" id="{AAD2B738-9CB3-D5EB-79F9-C78CBAA7C0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0B9099-10A1-1F01-3F9F-0A6DA7DE81D6}"/>
              </a:ext>
            </a:extLst>
          </p:cNvPr>
          <p:cNvSpPr>
            <a:spLocks noGrp="1"/>
          </p:cNvSpPr>
          <p:nvPr>
            <p:ph type="sldNum" sz="quarter" idx="12"/>
          </p:nvPr>
        </p:nvSpPr>
        <p:spPr/>
        <p:txBody>
          <a:bodyPr/>
          <a:lstStyle/>
          <a:p>
            <a:fld id="{21E1D6D5-B932-0741-A13B-EE8121177F01}" type="slidenum">
              <a:rPr lang="en-US" smtClean="0"/>
              <a:t>‹#›</a:t>
            </a:fld>
            <a:endParaRPr lang="en-US"/>
          </a:p>
        </p:txBody>
      </p:sp>
    </p:spTree>
    <p:extLst>
      <p:ext uri="{BB962C8B-B14F-4D97-AF65-F5344CB8AC3E}">
        <p14:creationId xmlns:p14="http://schemas.microsoft.com/office/powerpoint/2010/main" val="93669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C38EB-0AE8-903E-6411-83B6BE4F21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FB3483-A78A-F22B-9E3B-BADB5AFD1B87}"/>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C7CAE39-E78F-288D-6207-56F3E123A1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2FBFD9C-56D0-1A02-9267-F46A13354D25}"/>
              </a:ext>
            </a:extLst>
          </p:cNvPr>
          <p:cNvSpPr>
            <a:spLocks noGrp="1"/>
          </p:cNvSpPr>
          <p:nvPr>
            <p:ph type="dt" sz="half" idx="10"/>
          </p:nvPr>
        </p:nvSpPr>
        <p:spPr/>
        <p:txBody>
          <a:bodyPr/>
          <a:lstStyle/>
          <a:p>
            <a:fld id="{4E5ED4B6-DA46-654B-B21D-C215498B48D1}" type="datetimeFigureOut">
              <a:rPr lang="en-US" smtClean="0"/>
              <a:t>7/13/26</a:t>
            </a:fld>
            <a:endParaRPr lang="en-US"/>
          </a:p>
        </p:txBody>
      </p:sp>
      <p:sp>
        <p:nvSpPr>
          <p:cNvPr id="6" name="Footer Placeholder 5">
            <a:extLst>
              <a:ext uri="{FF2B5EF4-FFF2-40B4-BE49-F238E27FC236}">
                <a16:creationId xmlns:a16="http://schemas.microsoft.com/office/drawing/2014/main" id="{092CDE8D-902D-7591-711E-935665D4FB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B1A0A3-3F54-2365-31FA-B02D05F9A0D4}"/>
              </a:ext>
            </a:extLst>
          </p:cNvPr>
          <p:cNvSpPr>
            <a:spLocks noGrp="1"/>
          </p:cNvSpPr>
          <p:nvPr>
            <p:ph type="sldNum" sz="quarter" idx="12"/>
          </p:nvPr>
        </p:nvSpPr>
        <p:spPr/>
        <p:txBody>
          <a:bodyPr/>
          <a:lstStyle/>
          <a:p>
            <a:fld id="{21E1D6D5-B932-0741-A13B-EE8121177F01}" type="slidenum">
              <a:rPr lang="en-US" smtClean="0"/>
              <a:t>‹#›</a:t>
            </a:fld>
            <a:endParaRPr lang="en-US"/>
          </a:p>
        </p:txBody>
      </p:sp>
    </p:spTree>
    <p:extLst>
      <p:ext uri="{BB962C8B-B14F-4D97-AF65-F5344CB8AC3E}">
        <p14:creationId xmlns:p14="http://schemas.microsoft.com/office/powerpoint/2010/main" val="2093888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16EBD-3B47-22AA-0EDA-8A937D41B4A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98D1A1-4DC8-6960-DD81-FBACCE5A504C}"/>
              </a:ext>
            </a:extLst>
          </p:cNvPr>
          <p:cNvSpPr>
            <a:spLocks noGrp="1"/>
          </p:cNvSpPr>
          <p:nvPr>
            <p:ph type="body" idx="1"/>
          </p:nvPr>
        </p:nvSpPr>
        <p:spPr>
          <a:xfrm>
            <a:off x="839788" y="1681163"/>
            <a:ext cx="5157787"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3FADD63-3D05-540D-4EAC-FF0A8E0D16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C396A1-665B-1976-D44C-F8D30E38FBA8}"/>
              </a:ext>
            </a:extLst>
          </p:cNvPr>
          <p:cNvSpPr>
            <a:spLocks noGrp="1"/>
          </p:cNvSpPr>
          <p:nvPr>
            <p:ph type="body" sz="quarter" idx="3"/>
          </p:nvPr>
        </p:nvSpPr>
        <p:spPr>
          <a:xfrm>
            <a:off x="6172200" y="1681163"/>
            <a:ext cx="5183188"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2DD8D6CA-6DF9-F332-6200-F0D8227379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C61532-57AB-2477-CCB2-E913FB3C6F16}"/>
              </a:ext>
            </a:extLst>
          </p:cNvPr>
          <p:cNvSpPr>
            <a:spLocks noGrp="1"/>
          </p:cNvSpPr>
          <p:nvPr>
            <p:ph type="dt" sz="half" idx="10"/>
          </p:nvPr>
        </p:nvSpPr>
        <p:spPr/>
        <p:txBody>
          <a:bodyPr/>
          <a:lstStyle/>
          <a:p>
            <a:fld id="{4E5ED4B6-DA46-654B-B21D-C215498B48D1}" type="datetimeFigureOut">
              <a:rPr lang="en-US" smtClean="0"/>
              <a:t>7/13/26</a:t>
            </a:fld>
            <a:endParaRPr lang="en-US"/>
          </a:p>
        </p:txBody>
      </p:sp>
      <p:sp>
        <p:nvSpPr>
          <p:cNvPr id="8" name="Footer Placeholder 7">
            <a:extLst>
              <a:ext uri="{FF2B5EF4-FFF2-40B4-BE49-F238E27FC236}">
                <a16:creationId xmlns:a16="http://schemas.microsoft.com/office/drawing/2014/main" id="{B846D022-9DD4-27DB-B506-7480796870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055E347-A40E-3051-7C09-0EC31D345540}"/>
              </a:ext>
            </a:extLst>
          </p:cNvPr>
          <p:cNvSpPr>
            <a:spLocks noGrp="1"/>
          </p:cNvSpPr>
          <p:nvPr>
            <p:ph type="sldNum" sz="quarter" idx="12"/>
          </p:nvPr>
        </p:nvSpPr>
        <p:spPr/>
        <p:txBody>
          <a:bodyPr/>
          <a:lstStyle/>
          <a:p>
            <a:fld id="{21E1D6D5-B932-0741-A13B-EE8121177F01}" type="slidenum">
              <a:rPr lang="en-US" smtClean="0"/>
              <a:t>‹#›</a:t>
            </a:fld>
            <a:endParaRPr lang="en-US"/>
          </a:p>
        </p:txBody>
      </p:sp>
    </p:spTree>
    <p:extLst>
      <p:ext uri="{BB962C8B-B14F-4D97-AF65-F5344CB8AC3E}">
        <p14:creationId xmlns:p14="http://schemas.microsoft.com/office/powerpoint/2010/main" val="2531603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C2FCB-3E60-0CE1-9704-B70543B07CA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AD6F8B-2B31-9697-CB46-4FE017053C31}"/>
              </a:ext>
            </a:extLst>
          </p:cNvPr>
          <p:cNvSpPr>
            <a:spLocks noGrp="1"/>
          </p:cNvSpPr>
          <p:nvPr>
            <p:ph type="dt" sz="half" idx="10"/>
          </p:nvPr>
        </p:nvSpPr>
        <p:spPr/>
        <p:txBody>
          <a:bodyPr/>
          <a:lstStyle/>
          <a:p>
            <a:fld id="{4E5ED4B6-DA46-654B-B21D-C215498B48D1}" type="datetimeFigureOut">
              <a:rPr lang="en-US" smtClean="0"/>
              <a:t>7/13/26</a:t>
            </a:fld>
            <a:endParaRPr lang="en-US"/>
          </a:p>
        </p:txBody>
      </p:sp>
      <p:sp>
        <p:nvSpPr>
          <p:cNvPr id="4" name="Footer Placeholder 3">
            <a:extLst>
              <a:ext uri="{FF2B5EF4-FFF2-40B4-BE49-F238E27FC236}">
                <a16:creationId xmlns:a16="http://schemas.microsoft.com/office/drawing/2014/main" id="{C35D1696-2EB4-4FCE-293B-D087B7B866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D8D5D4-2254-F5E0-D543-AA2489042CFE}"/>
              </a:ext>
            </a:extLst>
          </p:cNvPr>
          <p:cNvSpPr>
            <a:spLocks noGrp="1"/>
          </p:cNvSpPr>
          <p:nvPr>
            <p:ph type="sldNum" sz="quarter" idx="12"/>
          </p:nvPr>
        </p:nvSpPr>
        <p:spPr/>
        <p:txBody>
          <a:bodyPr/>
          <a:lstStyle/>
          <a:p>
            <a:fld id="{21E1D6D5-B932-0741-A13B-EE8121177F01}" type="slidenum">
              <a:rPr lang="en-US" smtClean="0"/>
              <a:t>‹#›</a:t>
            </a:fld>
            <a:endParaRPr lang="en-US"/>
          </a:p>
        </p:txBody>
      </p:sp>
    </p:spTree>
    <p:extLst>
      <p:ext uri="{BB962C8B-B14F-4D97-AF65-F5344CB8AC3E}">
        <p14:creationId xmlns:p14="http://schemas.microsoft.com/office/powerpoint/2010/main" val="2398057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EF7A2B-ACD2-E022-0024-A9E64D8A013C}"/>
              </a:ext>
            </a:extLst>
          </p:cNvPr>
          <p:cNvSpPr>
            <a:spLocks noGrp="1"/>
          </p:cNvSpPr>
          <p:nvPr>
            <p:ph type="dt" sz="half" idx="10"/>
          </p:nvPr>
        </p:nvSpPr>
        <p:spPr/>
        <p:txBody>
          <a:bodyPr/>
          <a:lstStyle/>
          <a:p>
            <a:fld id="{4E5ED4B6-DA46-654B-B21D-C215498B48D1}" type="datetimeFigureOut">
              <a:rPr lang="en-US" smtClean="0"/>
              <a:t>7/13/26</a:t>
            </a:fld>
            <a:endParaRPr lang="en-US"/>
          </a:p>
        </p:txBody>
      </p:sp>
      <p:sp>
        <p:nvSpPr>
          <p:cNvPr id="3" name="Footer Placeholder 2">
            <a:extLst>
              <a:ext uri="{FF2B5EF4-FFF2-40B4-BE49-F238E27FC236}">
                <a16:creationId xmlns:a16="http://schemas.microsoft.com/office/drawing/2014/main" id="{D6AD0C22-2D4D-6495-F14D-89A0282FD1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218775-B62A-7E2B-EF9E-5C871D5AD455}"/>
              </a:ext>
            </a:extLst>
          </p:cNvPr>
          <p:cNvSpPr>
            <a:spLocks noGrp="1"/>
          </p:cNvSpPr>
          <p:nvPr>
            <p:ph type="sldNum" sz="quarter" idx="12"/>
          </p:nvPr>
        </p:nvSpPr>
        <p:spPr/>
        <p:txBody>
          <a:bodyPr/>
          <a:lstStyle/>
          <a:p>
            <a:fld id="{21E1D6D5-B932-0741-A13B-EE8121177F01}" type="slidenum">
              <a:rPr lang="en-US" smtClean="0"/>
              <a:t>‹#›</a:t>
            </a:fld>
            <a:endParaRPr lang="en-US"/>
          </a:p>
        </p:txBody>
      </p:sp>
    </p:spTree>
    <p:extLst>
      <p:ext uri="{BB962C8B-B14F-4D97-AF65-F5344CB8AC3E}">
        <p14:creationId xmlns:p14="http://schemas.microsoft.com/office/powerpoint/2010/main" val="4054503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FB080-3166-6893-E132-5A7453725A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D3985C-9029-4BE9-12F3-205A9CE799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A54E42-9154-B72F-5149-5FC20B6859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C7329D-8060-B3C8-767F-1FFB3D5E428D}"/>
              </a:ext>
            </a:extLst>
          </p:cNvPr>
          <p:cNvSpPr>
            <a:spLocks noGrp="1"/>
          </p:cNvSpPr>
          <p:nvPr>
            <p:ph type="dt" sz="half" idx="10"/>
          </p:nvPr>
        </p:nvSpPr>
        <p:spPr/>
        <p:txBody>
          <a:bodyPr/>
          <a:lstStyle/>
          <a:p>
            <a:fld id="{4E5ED4B6-DA46-654B-B21D-C215498B48D1}" type="datetimeFigureOut">
              <a:rPr lang="en-US" smtClean="0"/>
              <a:t>7/13/26</a:t>
            </a:fld>
            <a:endParaRPr lang="en-US"/>
          </a:p>
        </p:txBody>
      </p:sp>
      <p:sp>
        <p:nvSpPr>
          <p:cNvPr id="6" name="Footer Placeholder 5">
            <a:extLst>
              <a:ext uri="{FF2B5EF4-FFF2-40B4-BE49-F238E27FC236}">
                <a16:creationId xmlns:a16="http://schemas.microsoft.com/office/drawing/2014/main" id="{4AB13813-6958-C7C7-9427-3993F4164B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038DEB-DE16-5A42-FC37-2584327D9A4B}"/>
              </a:ext>
            </a:extLst>
          </p:cNvPr>
          <p:cNvSpPr>
            <a:spLocks noGrp="1"/>
          </p:cNvSpPr>
          <p:nvPr>
            <p:ph type="sldNum" sz="quarter" idx="12"/>
          </p:nvPr>
        </p:nvSpPr>
        <p:spPr/>
        <p:txBody>
          <a:bodyPr/>
          <a:lstStyle/>
          <a:p>
            <a:fld id="{21E1D6D5-B932-0741-A13B-EE8121177F01}" type="slidenum">
              <a:rPr lang="en-US" smtClean="0"/>
              <a:t>‹#›</a:t>
            </a:fld>
            <a:endParaRPr lang="en-US"/>
          </a:p>
        </p:txBody>
      </p:sp>
    </p:spTree>
    <p:extLst>
      <p:ext uri="{BB962C8B-B14F-4D97-AF65-F5344CB8AC3E}">
        <p14:creationId xmlns:p14="http://schemas.microsoft.com/office/powerpoint/2010/main" val="2533569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5FC1C-E378-54EE-68F6-F18C7FC5E2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C34109-21ED-F6B6-F5B8-9FAD365D95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4398F07-8AB7-31AB-E550-96C671A7B7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0436B1-DDAE-3BE0-119A-34FBF3FE64E9}"/>
              </a:ext>
            </a:extLst>
          </p:cNvPr>
          <p:cNvSpPr>
            <a:spLocks noGrp="1"/>
          </p:cNvSpPr>
          <p:nvPr>
            <p:ph type="dt" sz="half" idx="10"/>
          </p:nvPr>
        </p:nvSpPr>
        <p:spPr/>
        <p:txBody>
          <a:bodyPr/>
          <a:lstStyle/>
          <a:p>
            <a:fld id="{4E5ED4B6-DA46-654B-B21D-C215498B48D1}" type="datetimeFigureOut">
              <a:rPr lang="en-US" smtClean="0"/>
              <a:t>7/13/26</a:t>
            </a:fld>
            <a:endParaRPr lang="en-US"/>
          </a:p>
        </p:txBody>
      </p:sp>
      <p:sp>
        <p:nvSpPr>
          <p:cNvPr id="6" name="Footer Placeholder 5">
            <a:extLst>
              <a:ext uri="{FF2B5EF4-FFF2-40B4-BE49-F238E27FC236}">
                <a16:creationId xmlns:a16="http://schemas.microsoft.com/office/drawing/2014/main" id="{AEDB89C9-01F5-73BD-C7F6-AFA63F5544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1422B0-8D56-E354-C0FF-FFC6BE870709}"/>
              </a:ext>
            </a:extLst>
          </p:cNvPr>
          <p:cNvSpPr>
            <a:spLocks noGrp="1"/>
          </p:cNvSpPr>
          <p:nvPr>
            <p:ph type="sldNum" sz="quarter" idx="12"/>
          </p:nvPr>
        </p:nvSpPr>
        <p:spPr/>
        <p:txBody>
          <a:bodyPr/>
          <a:lstStyle/>
          <a:p>
            <a:fld id="{21E1D6D5-B932-0741-A13B-EE8121177F01}" type="slidenum">
              <a:rPr lang="en-US" smtClean="0"/>
              <a:t>‹#›</a:t>
            </a:fld>
            <a:endParaRPr lang="en-US"/>
          </a:p>
        </p:txBody>
      </p:sp>
    </p:spTree>
    <p:extLst>
      <p:ext uri="{BB962C8B-B14F-4D97-AF65-F5344CB8AC3E}">
        <p14:creationId xmlns:p14="http://schemas.microsoft.com/office/powerpoint/2010/main" val="2173240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7BB82B-36D0-BEFE-DD9D-4D061C198E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0C44445-9104-1690-9C88-09BE317EB4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FFE39A4-FF92-B45A-9A0C-EE97FFA34D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E5ED4B6-DA46-654B-B21D-C215498B48D1}" type="datetimeFigureOut">
              <a:rPr lang="en-US" smtClean="0"/>
              <a:t>7/13/26</a:t>
            </a:fld>
            <a:endParaRPr lang="en-US"/>
          </a:p>
        </p:txBody>
      </p:sp>
      <p:sp>
        <p:nvSpPr>
          <p:cNvPr id="5" name="Footer Placeholder 4">
            <a:extLst>
              <a:ext uri="{FF2B5EF4-FFF2-40B4-BE49-F238E27FC236}">
                <a16:creationId xmlns:a16="http://schemas.microsoft.com/office/drawing/2014/main" id="{3C1F860D-4D72-16CB-8A7A-A66E9F04E1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605BB82-466E-4759-AC0D-A3E004367D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1E1D6D5-B932-0741-A13B-EE8121177F01}" type="slidenum">
              <a:rPr lang="en-US" smtClean="0"/>
              <a:t>‹#›</a:t>
            </a:fld>
            <a:endParaRPr lang="en-US"/>
          </a:p>
        </p:txBody>
      </p:sp>
    </p:spTree>
    <p:extLst>
      <p:ext uri="{BB962C8B-B14F-4D97-AF65-F5344CB8AC3E}">
        <p14:creationId xmlns:p14="http://schemas.microsoft.com/office/powerpoint/2010/main" val="2623882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Inter Medium" panose="02000503000000020004" pitchFamily="2" charset="0"/>
          <a:ea typeface="Inter Medium"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2"/>
          </a:solidFill>
          <a:latin typeface="Inter Medium" panose="02000503000000020004" pitchFamily="2" charset="0"/>
          <a:ea typeface="Inter Medium"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ter Medium" panose="02000503000000020004" pitchFamily="2" charset="0"/>
          <a:ea typeface="Inter Medium"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 Medium" panose="02000503000000020004" pitchFamily="2" charset="0"/>
          <a:ea typeface="Inter Medium"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ter Medium" panose="02000503000000020004" pitchFamily="2" charset="0"/>
          <a:ea typeface="Inter Medium"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emf"/><Relationship Id="rId7"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906BE5D-6170-E59F-AEE3-385849CA4E4E}"/>
              </a:ext>
            </a:extLst>
          </p:cNvPr>
          <p:cNvSpPr/>
          <p:nvPr/>
        </p:nvSpPr>
        <p:spPr>
          <a:xfrm>
            <a:off x="0" y="0"/>
            <a:ext cx="12192000" cy="6858000"/>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pic>
        <p:nvPicPr>
          <p:cNvPr id="3" name="Picture 2">
            <a:extLst>
              <a:ext uri="{FF2B5EF4-FFF2-40B4-BE49-F238E27FC236}">
                <a16:creationId xmlns:a16="http://schemas.microsoft.com/office/drawing/2014/main" id="{145013D3-9D1A-509B-2C48-7A4B7DA2A7C9}"/>
              </a:ext>
            </a:extLst>
          </p:cNvPr>
          <p:cNvPicPr>
            <a:picLocks noChangeAspect="1"/>
          </p:cNvPicPr>
          <p:nvPr/>
        </p:nvPicPr>
        <p:blipFill>
          <a:blip r:embed="rId3"/>
          <a:stretch>
            <a:fillRect/>
          </a:stretch>
        </p:blipFill>
        <p:spPr>
          <a:xfrm>
            <a:off x="2317750" y="539527"/>
            <a:ext cx="9418954" cy="5999636"/>
          </a:xfrm>
          <a:prstGeom prst="rect">
            <a:avLst/>
          </a:prstGeom>
        </p:spPr>
      </p:pic>
      <p:sp>
        <p:nvSpPr>
          <p:cNvPr id="25" name="Title 1">
            <a:extLst>
              <a:ext uri="{FF2B5EF4-FFF2-40B4-BE49-F238E27FC236}">
                <a16:creationId xmlns:a16="http://schemas.microsoft.com/office/drawing/2014/main" id="{5F84FB5D-FD0A-542C-8825-22DD0F646265}"/>
              </a:ext>
            </a:extLst>
          </p:cNvPr>
          <p:cNvSpPr>
            <a:spLocks noGrp="1"/>
          </p:cNvSpPr>
          <p:nvPr>
            <p:ph type="ctrTitle"/>
          </p:nvPr>
        </p:nvSpPr>
        <p:spPr>
          <a:xfrm rot="21087578">
            <a:off x="7029831" y="3445323"/>
            <a:ext cx="4203876" cy="1132036"/>
          </a:xfrm>
        </p:spPr>
        <p:txBody>
          <a:bodyPr>
            <a:normAutofit/>
          </a:bodyPr>
          <a:lstStyle/>
          <a:p>
            <a:pPr algn="r"/>
            <a:r>
              <a:rPr lang="fr-CA" sz="2400" dirty="0">
                <a:solidFill>
                  <a:schemeClr val="bg1"/>
                </a:solidFill>
                <a:latin typeface="Inter Medium" panose="02000503000000020004" pitchFamily="2" charset="0"/>
                <a:ea typeface="Inter Medium" panose="02000503000000020004" pitchFamily="2" charset="0"/>
              </a:rPr>
              <a:t>Présentation pour l’animation de l’activité</a:t>
            </a:r>
            <a:endParaRPr lang="en-US" sz="2400" dirty="0">
              <a:solidFill>
                <a:schemeClr val="bg1"/>
              </a:solidFill>
              <a:latin typeface="Inter Medium" panose="02000503000000020004" pitchFamily="2" charset="0"/>
              <a:ea typeface="Inter Medium" panose="02000503000000020004" pitchFamily="2" charset="0"/>
            </a:endParaRPr>
          </a:p>
        </p:txBody>
      </p:sp>
      <p:pic>
        <p:nvPicPr>
          <p:cNvPr id="4" name="Picture 3">
            <a:extLst>
              <a:ext uri="{FF2B5EF4-FFF2-40B4-BE49-F238E27FC236}">
                <a16:creationId xmlns:a16="http://schemas.microsoft.com/office/drawing/2014/main" id="{94E144E4-BC2E-B07E-1F3E-2E1941E8730F}"/>
              </a:ext>
            </a:extLst>
          </p:cNvPr>
          <p:cNvPicPr>
            <a:picLocks noChangeAspect="1"/>
          </p:cNvPicPr>
          <p:nvPr/>
        </p:nvPicPr>
        <p:blipFill>
          <a:blip r:embed="rId4"/>
          <a:stretch>
            <a:fillRect/>
          </a:stretch>
        </p:blipFill>
        <p:spPr>
          <a:xfrm>
            <a:off x="-324480" y="2260600"/>
            <a:ext cx="4686300" cy="4597400"/>
          </a:xfrm>
          <a:prstGeom prst="rect">
            <a:avLst/>
          </a:prstGeom>
        </p:spPr>
      </p:pic>
      <p:pic>
        <p:nvPicPr>
          <p:cNvPr id="2" name="Picture 1">
            <a:extLst>
              <a:ext uri="{FF2B5EF4-FFF2-40B4-BE49-F238E27FC236}">
                <a16:creationId xmlns:a16="http://schemas.microsoft.com/office/drawing/2014/main" id="{5967EDAC-FDC8-62D2-CF94-42744869796C}"/>
              </a:ext>
            </a:extLst>
          </p:cNvPr>
          <p:cNvPicPr>
            <a:picLocks noChangeAspect="1"/>
          </p:cNvPicPr>
          <p:nvPr/>
        </p:nvPicPr>
        <p:blipFill>
          <a:blip r:embed="rId5"/>
          <a:srcRect/>
          <a:stretch/>
        </p:blipFill>
        <p:spPr>
          <a:xfrm>
            <a:off x="9885299" y="5883442"/>
            <a:ext cx="2306701" cy="993397"/>
          </a:xfrm>
          <a:prstGeom prst="rect">
            <a:avLst/>
          </a:prstGeom>
        </p:spPr>
      </p:pic>
    </p:spTree>
    <p:extLst>
      <p:ext uri="{BB962C8B-B14F-4D97-AF65-F5344CB8AC3E}">
        <p14:creationId xmlns:p14="http://schemas.microsoft.com/office/powerpoint/2010/main" val="1296417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D611E1-31EB-D941-95E5-1AE988A24124}"/>
              </a:ext>
            </a:extLst>
          </p:cNvPr>
          <p:cNvSpPr/>
          <p:nvPr/>
        </p:nvSpPr>
        <p:spPr>
          <a:xfrm>
            <a:off x="0" y="0"/>
            <a:ext cx="43434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5" name="Rectangle 4">
            <a:extLst>
              <a:ext uri="{FF2B5EF4-FFF2-40B4-BE49-F238E27FC236}">
                <a16:creationId xmlns:a16="http://schemas.microsoft.com/office/drawing/2014/main" id="{BA1D3F9A-8051-8B92-F6F5-9FBA2CC86A14}"/>
              </a:ext>
            </a:extLst>
          </p:cNvPr>
          <p:cNvSpPr/>
          <p:nvPr/>
        </p:nvSpPr>
        <p:spPr>
          <a:xfrm>
            <a:off x="4343400" y="0"/>
            <a:ext cx="7848600" cy="6858000"/>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6" name="Title 1">
            <a:extLst>
              <a:ext uri="{FF2B5EF4-FFF2-40B4-BE49-F238E27FC236}">
                <a16:creationId xmlns:a16="http://schemas.microsoft.com/office/drawing/2014/main" id="{EEAF4C02-689E-2633-480F-A3DBB19610A0}"/>
              </a:ext>
            </a:extLst>
          </p:cNvPr>
          <p:cNvSpPr txBox="1">
            <a:spLocks/>
          </p:cNvSpPr>
          <p:nvPr/>
        </p:nvSpPr>
        <p:spPr>
          <a:xfrm>
            <a:off x="419100" y="2019993"/>
            <a:ext cx="3924300" cy="281801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pPr>
              <a:lnSpc>
                <a:spcPts val="4000"/>
              </a:lnSpc>
            </a:pPr>
            <a:r>
              <a:rPr lang="fr-CA" sz="3200" dirty="0">
                <a:solidFill>
                  <a:schemeClr val="bg1"/>
                </a:solidFill>
              </a:rPr>
              <a:t>« Passage </a:t>
            </a:r>
            <a:br>
              <a:rPr lang="fr-CA" sz="3200" dirty="0">
                <a:solidFill>
                  <a:schemeClr val="bg1"/>
                </a:solidFill>
              </a:rPr>
            </a:br>
            <a:r>
              <a:rPr lang="fr-CA" sz="3200" dirty="0">
                <a:solidFill>
                  <a:schemeClr val="bg1"/>
                </a:solidFill>
              </a:rPr>
              <a:t>pour piétons » </a:t>
            </a:r>
            <a:br>
              <a:rPr lang="fr-CA" sz="3200" dirty="0">
                <a:solidFill>
                  <a:schemeClr val="bg1"/>
                </a:solidFill>
              </a:rPr>
            </a:br>
            <a:r>
              <a:rPr lang="fr-CA" sz="3200" dirty="0">
                <a:solidFill>
                  <a:schemeClr val="bg1"/>
                </a:solidFill>
              </a:rPr>
              <a:t>et « Cédez le </a:t>
            </a:r>
            <a:br>
              <a:rPr lang="fr-CA" sz="3200" dirty="0">
                <a:solidFill>
                  <a:schemeClr val="bg1"/>
                </a:solidFill>
              </a:rPr>
            </a:br>
            <a:r>
              <a:rPr lang="fr-CA" sz="3200" dirty="0">
                <a:solidFill>
                  <a:schemeClr val="bg1"/>
                </a:solidFill>
              </a:rPr>
              <a:t>passage »</a:t>
            </a:r>
            <a:endParaRPr lang="en-US" sz="3200" dirty="0">
              <a:solidFill>
                <a:schemeClr val="bg1"/>
              </a:solidFill>
            </a:endParaRPr>
          </a:p>
        </p:txBody>
      </p:sp>
      <p:pic>
        <p:nvPicPr>
          <p:cNvPr id="2" name="Picture 1">
            <a:extLst>
              <a:ext uri="{FF2B5EF4-FFF2-40B4-BE49-F238E27FC236}">
                <a16:creationId xmlns:a16="http://schemas.microsoft.com/office/drawing/2014/main" id="{CB2803AE-6B8A-57E1-A508-D84E5DEFCE0D}"/>
              </a:ext>
            </a:extLst>
          </p:cNvPr>
          <p:cNvPicPr>
            <a:picLocks noChangeAspect="1"/>
          </p:cNvPicPr>
          <p:nvPr/>
        </p:nvPicPr>
        <p:blipFill>
          <a:blip r:embed="rId3"/>
          <a:srcRect/>
          <a:stretch/>
        </p:blipFill>
        <p:spPr>
          <a:xfrm>
            <a:off x="8384602" y="1879745"/>
            <a:ext cx="2636934" cy="2313100"/>
          </a:xfrm>
          <a:prstGeom prst="rect">
            <a:avLst/>
          </a:prstGeom>
        </p:spPr>
      </p:pic>
      <p:pic>
        <p:nvPicPr>
          <p:cNvPr id="3" name="Picture 2">
            <a:extLst>
              <a:ext uri="{FF2B5EF4-FFF2-40B4-BE49-F238E27FC236}">
                <a16:creationId xmlns:a16="http://schemas.microsoft.com/office/drawing/2014/main" id="{99FB6B8B-AA53-C9BE-4196-A249090B72D7}"/>
              </a:ext>
            </a:extLst>
          </p:cNvPr>
          <p:cNvPicPr>
            <a:picLocks noChangeAspect="1"/>
          </p:cNvPicPr>
          <p:nvPr/>
        </p:nvPicPr>
        <p:blipFill>
          <a:blip r:embed="rId4"/>
          <a:srcRect t="1940" b="1940"/>
          <a:stretch/>
        </p:blipFill>
        <p:spPr>
          <a:xfrm>
            <a:off x="5513864" y="1879745"/>
            <a:ext cx="2448667" cy="3098510"/>
          </a:xfrm>
          <a:prstGeom prst="rect">
            <a:avLst/>
          </a:prstGeom>
        </p:spPr>
      </p:pic>
    </p:spTree>
    <p:extLst>
      <p:ext uri="{BB962C8B-B14F-4D97-AF65-F5344CB8AC3E}">
        <p14:creationId xmlns:p14="http://schemas.microsoft.com/office/powerpoint/2010/main" val="4284459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94D29-BDA9-6447-FD40-D9FB10844F7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00AB910-72E0-AFFA-A0F2-593526CFFFD4}"/>
              </a:ext>
            </a:extLst>
          </p:cNvPr>
          <p:cNvSpPr/>
          <p:nvPr/>
        </p:nvSpPr>
        <p:spPr>
          <a:xfrm>
            <a:off x="7848600" y="0"/>
            <a:ext cx="4343400"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5" name="Rectangle 4">
            <a:extLst>
              <a:ext uri="{FF2B5EF4-FFF2-40B4-BE49-F238E27FC236}">
                <a16:creationId xmlns:a16="http://schemas.microsoft.com/office/drawing/2014/main" id="{C40A7259-9891-D995-43D9-1B7F63747BD8}"/>
              </a:ext>
            </a:extLst>
          </p:cNvPr>
          <p:cNvSpPr/>
          <p:nvPr/>
        </p:nvSpPr>
        <p:spPr>
          <a:xfrm>
            <a:off x="0" y="0"/>
            <a:ext cx="7848600" cy="6858000"/>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6" name="Title 1">
            <a:extLst>
              <a:ext uri="{FF2B5EF4-FFF2-40B4-BE49-F238E27FC236}">
                <a16:creationId xmlns:a16="http://schemas.microsoft.com/office/drawing/2014/main" id="{745D1CDF-6AAB-6230-C117-A75E64815EEA}"/>
              </a:ext>
            </a:extLst>
          </p:cNvPr>
          <p:cNvSpPr txBox="1">
            <a:spLocks/>
          </p:cNvSpPr>
          <p:nvPr/>
        </p:nvSpPr>
        <p:spPr>
          <a:xfrm>
            <a:off x="8267700" y="2222499"/>
            <a:ext cx="3505200" cy="241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pPr>
              <a:lnSpc>
                <a:spcPts val="4000"/>
              </a:lnSpc>
            </a:pPr>
            <a:r>
              <a:rPr lang="fr-CA" sz="3200" dirty="0">
                <a:solidFill>
                  <a:schemeClr val="bg1"/>
                </a:solidFill>
              </a:rPr>
              <a:t>Arrêt</a:t>
            </a:r>
            <a:endParaRPr lang="en-US" sz="3200" dirty="0">
              <a:solidFill>
                <a:schemeClr val="bg1"/>
              </a:solidFill>
            </a:endParaRPr>
          </a:p>
        </p:txBody>
      </p:sp>
      <p:pic>
        <p:nvPicPr>
          <p:cNvPr id="3" name="Picture 2">
            <a:extLst>
              <a:ext uri="{FF2B5EF4-FFF2-40B4-BE49-F238E27FC236}">
                <a16:creationId xmlns:a16="http://schemas.microsoft.com/office/drawing/2014/main" id="{F21A916A-C31F-7B11-4802-C929DB79C40A}"/>
              </a:ext>
            </a:extLst>
          </p:cNvPr>
          <p:cNvPicPr>
            <a:picLocks noChangeAspect="1"/>
          </p:cNvPicPr>
          <p:nvPr/>
        </p:nvPicPr>
        <p:blipFill>
          <a:blip r:embed="rId3"/>
          <a:srcRect/>
          <a:stretch/>
        </p:blipFill>
        <p:spPr>
          <a:xfrm>
            <a:off x="1173553" y="2263176"/>
            <a:ext cx="2331647" cy="2331647"/>
          </a:xfrm>
          <a:prstGeom prst="rect">
            <a:avLst/>
          </a:prstGeom>
        </p:spPr>
      </p:pic>
      <p:pic>
        <p:nvPicPr>
          <p:cNvPr id="2" name="Picture 1">
            <a:extLst>
              <a:ext uri="{FF2B5EF4-FFF2-40B4-BE49-F238E27FC236}">
                <a16:creationId xmlns:a16="http://schemas.microsoft.com/office/drawing/2014/main" id="{A7271502-086F-76A4-A8EE-15B887D28CE0}"/>
              </a:ext>
            </a:extLst>
          </p:cNvPr>
          <p:cNvPicPr>
            <a:picLocks noChangeAspect="1"/>
          </p:cNvPicPr>
          <p:nvPr/>
        </p:nvPicPr>
        <p:blipFill>
          <a:blip r:embed="rId4"/>
          <a:srcRect/>
          <a:stretch/>
        </p:blipFill>
        <p:spPr>
          <a:xfrm>
            <a:off x="4276517" y="2263176"/>
            <a:ext cx="2331647" cy="2331647"/>
          </a:xfrm>
          <a:prstGeom prst="rect">
            <a:avLst/>
          </a:prstGeom>
        </p:spPr>
      </p:pic>
    </p:spTree>
    <p:extLst>
      <p:ext uri="{BB962C8B-B14F-4D97-AF65-F5344CB8AC3E}">
        <p14:creationId xmlns:p14="http://schemas.microsoft.com/office/powerpoint/2010/main" val="2762439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D695C-FAD4-66F4-9E8B-3FEC6B97A5F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F7BB8E7-1CCE-B9B7-A687-F04981EB620D}"/>
              </a:ext>
            </a:extLst>
          </p:cNvPr>
          <p:cNvSpPr/>
          <p:nvPr/>
        </p:nvSpPr>
        <p:spPr>
          <a:xfrm>
            <a:off x="0" y="0"/>
            <a:ext cx="43434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Rectangle 4">
            <a:extLst>
              <a:ext uri="{FF2B5EF4-FFF2-40B4-BE49-F238E27FC236}">
                <a16:creationId xmlns:a16="http://schemas.microsoft.com/office/drawing/2014/main" id="{D8F0DB03-9E4E-CF4A-E772-15ADF116A53D}"/>
              </a:ext>
            </a:extLst>
          </p:cNvPr>
          <p:cNvSpPr/>
          <p:nvPr/>
        </p:nvSpPr>
        <p:spPr>
          <a:xfrm>
            <a:off x="4343400" y="0"/>
            <a:ext cx="7848600" cy="6858000"/>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6" name="Title 1">
            <a:extLst>
              <a:ext uri="{FF2B5EF4-FFF2-40B4-BE49-F238E27FC236}">
                <a16:creationId xmlns:a16="http://schemas.microsoft.com/office/drawing/2014/main" id="{64F58CCF-4E36-342C-D17C-1CC99FC69BD0}"/>
              </a:ext>
            </a:extLst>
          </p:cNvPr>
          <p:cNvSpPr txBox="1">
            <a:spLocks/>
          </p:cNvSpPr>
          <p:nvPr/>
        </p:nvSpPr>
        <p:spPr>
          <a:xfrm>
            <a:off x="419100" y="2222499"/>
            <a:ext cx="3505200" cy="241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pPr>
              <a:lnSpc>
                <a:spcPts val="4000"/>
              </a:lnSpc>
            </a:pPr>
            <a:r>
              <a:rPr lang="fr-CA" sz="3200" dirty="0">
                <a:solidFill>
                  <a:schemeClr val="bg1"/>
                </a:solidFill>
              </a:rPr>
              <a:t>Feux de</a:t>
            </a:r>
          </a:p>
          <a:p>
            <a:pPr>
              <a:lnSpc>
                <a:spcPts val="4000"/>
              </a:lnSpc>
            </a:pPr>
            <a:r>
              <a:rPr lang="fr-CA" sz="3200" dirty="0">
                <a:solidFill>
                  <a:schemeClr val="bg1"/>
                </a:solidFill>
              </a:rPr>
              <a:t>circulation</a:t>
            </a:r>
            <a:endParaRPr lang="en-US" sz="3200" dirty="0">
              <a:solidFill>
                <a:schemeClr val="bg1"/>
              </a:solidFill>
            </a:endParaRPr>
          </a:p>
        </p:txBody>
      </p:sp>
      <p:pic>
        <p:nvPicPr>
          <p:cNvPr id="2" name="Picture 1">
            <a:extLst>
              <a:ext uri="{FF2B5EF4-FFF2-40B4-BE49-F238E27FC236}">
                <a16:creationId xmlns:a16="http://schemas.microsoft.com/office/drawing/2014/main" id="{1CED2D5C-DF4D-1687-B155-767D4690ED9B}"/>
              </a:ext>
            </a:extLst>
          </p:cNvPr>
          <p:cNvPicPr>
            <a:picLocks noChangeAspect="1"/>
          </p:cNvPicPr>
          <p:nvPr/>
        </p:nvPicPr>
        <p:blipFill>
          <a:blip r:embed="rId3"/>
          <a:stretch>
            <a:fillRect/>
          </a:stretch>
        </p:blipFill>
        <p:spPr>
          <a:xfrm>
            <a:off x="6572637" y="1628932"/>
            <a:ext cx="3390126" cy="3600134"/>
          </a:xfrm>
          <a:prstGeom prst="rect">
            <a:avLst/>
          </a:prstGeom>
        </p:spPr>
      </p:pic>
    </p:spTree>
    <p:extLst>
      <p:ext uri="{BB962C8B-B14F-4D97-AF65-F5344CB8AC3E}">
        <p14:creationId xmlns:p14="http://schemas.microsoft.com/office/powerpoint/2010/main" val="1005807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60C47-77B9-AE79-5959-377FF1481A5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27CCA64-2B24-7F3F-8F13-7111F41EA8D7}"/>
              </a:ext>
            </a:extLst>
          </p:cNvPr>
          <p:cNvSpPr/>
          <p:nvPr/>
        </p:nvSpPr>
        <p:spPr>
          <a:xfrm>
            <a:off x="7848600" y="0"/>
            <a:ext cx="43434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5" name="Rectangle 4">
            <a:extLst>
              <a:ext uri="{FF2B5EF4-FFF2-40B4-BE49-F238E27FC236}">
                <a16:creationId xmlns:a16="http://schemas.microsoft.com/office/drawing/2014/main" id="{59A4522C-88D6-1FAC-7A7D-B7FC94A43691}"/>
              </a:ext>
            </a:extLst>
          </p:cNvPr>
          <p:cNvSpPr/>
          <p:nvPr/>
        </p:nvSpPr>
        <p:spPr>
          <a:xfrm>
            <a:off x="0" y="0"/>
            <a:ext cx="7848600" cy="6858000"/>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6" name="Title 1">
            <a:extLst>
              <a:ext uri="{FF2B5EF4-FFF2-40B4-BE49-F238E27FC236}">
                <a16:creationId xmlns:a16="http://schemas.microsoft.com/office/drawing/2014/main" id="{75D2750E-AE30-E86C-9E73-D70462D8EA61}"/>
              </a:ext>
            </a:extLst>
          </p:cNvPr>
          <p:cNvSpPr txBox="1">
            <a:spLocks/>
          </p:cNvSpPr>
          <p:nvPr/>
        </p:nvSpPr>
        <p:spPr>
          <a:xfrm>
            <a:off x="8267700" y="2222499"/>
            <a:ext cx="3505200" cy="241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pPr>
              <a:lnSpc>
                <a:spcPts val="4000"/>
              </a:lnSpc>
            </a:pPr>
            <a:r>
              <a:rPr lang="fr-CA" sz="3200" dirty="0">
                <a:solidFill>
                  <a:schemeClr val="bg1"/>
                </a:solidFill>
              </a:rPr>
              <a:t>Panneaux avec </a:t>
            </a:r>
          </a:p>
          <a:p>
            <a:pPr>
              <a:lnSpc>
                <a:spcPts val="4000"/>
              </a:lnSpc>
            </a:pPr>
            <a:r>
              <a:rPr lang="fr-CA" sz="3200" dirty="0">
                <a:solidFill>
                  <a:schemeClr val="bg1"/>
                </a:solidFill>
              </a:rPr>
              <a:t>un cercle vert</a:t>
            </a:r>
            <a:endParaRPr lang="en-US" sz="3200" dirty="0">
              <a:solidFill>
                <a:schemeClr val="bg1"/>
              </a:solidFill>
            </a:endParaRPr>
          </a:p>
        </p:txBody>
      </p:sp>
      <p:pic>
        <p:nvPicPr>
          <p:cNvPr id="2" name="Picture 1">
            <a:extLst>
              <a:ext uri="{FF2B5EF4-FFF2-40B4-BE49-F238E27FC236}">
                <a16:creationId xmlns:a16="http://schemas.microsoft.com/office/drawing/2014/main" id="{E4C4DB72-1DEB-3E75-B612-4A56DA6DEC3B}"/>
              </a:ext>
            </a:extLst>
          </p:cNvPr>
          <p:cNvPicPr>
            <a:picLocks noChangeAspect="1"/>
          </p:cNvPicPr>
          <p:nvPr/>
        </p:nvPicPr>
        <p:blipFill>
          <a:blip r:embed="rId3"/>
          <a:srcRect/>
          <a:stretch/>
        </p:blipFill>
        <p:spPr>
          <a:xfrm>
            <a:off x="517362" y="2355888"/>
            <a:ext cx="6813876" cy="2146220"/>
          </a:xfrm>
          <a:prstGeom prst="rect">
            <a:avLst/>
          </a:prstGeom>
        </p:spPr>
      </p:pic>
    </p:spTree>
    <p:extLst>
      <p:ext uri="{BB962C8B-B14F-4D97-AF65-F5344CB8AC3E}">
        <p14:creationId xmlns:p14="http://schemas.microsoft.com/office/powerpoint/2010/main" val="2660983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873EC-136E-565C-F45C-CC4849865E9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FB40E2D-8BDB-30B3-D49C-1449EF909784}"/>
              </a:ext>
            </a:extLst>
          </p:cNvPr>
          <p:cNvSpPr/>
          <p:nvPr/>
        </p:nvSpPr>
        <p:spPr>
          <a:xfrm>
            <a:off x="0" y="0"/>
            <a:ext cx="43434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Rectangle 4">
            <a:extLst>
              <a:ext uri="{FF2B5EF4-FFF2-40B4-BE49-F238E27FC236}">
                <a16:creationId xmlns:a16="http://schemas.microsoft.com/office/drawing/2014/main" id="{BDED1AF0-8F7E-9298-EAF4-A109760F105F}"/>
              </a:ext>
            </a:extLst>
          </p:cNvPr>
          <p:cNvSpPr/>
          <p:nvPr/>
        </p:nvSpPr>
        <p:spPr>
          <a:xfrm>
            <a:off x="4343400" y="0"/>
            <a:ext cx="7848600" cy="6858000"/>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6" name="Title 1">
            <a:extLst>
              <a:ext uri="{FF2B5EF4-FFF2-40B4-BE49-F238E27FC236}">
                <a16:creationId xmlns:a16="http://schemas.microsoft.com/office/drawing/2014/main" id="{BC7E6F20-A6BB-985C-0F45-EAFC859CBEF7}"/>
              </a:ext>
            </a:extLst>
          </p:cNvPr>
          <p:cNvSpPr txBox="1">
            <a:spLocks/>
          </p:cNvSpPr>
          <p:nvPr/>
        </p:nvSpPr>
        <p:spPr>
          <a:xfrm>
            <a:off x="419099" y="2222499"/>
            <a:ext cx="3663043" cy="241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pPr>
              <a:lnSpc>
                <a:spcPts val="4000"/>
              </a:lnSpc>
            </a:pPr>
            <a:r>
              <a:rPr lang="fr-CA" sz="3200" dirty="0">
                <a:solidFill>
                  <a:schemeClr val="bg1"/>
                </a:solidFill>
              </a:rPr>
              <a:t>Panneaux avec </a:t>
            </a:r>
            <a:br>
              <a:rPr lang="fr-CA" sz="3200" dirty="0">
                <a:solidFill>
                  <a:schemeClr val="bg1"/>
                </a:solidFill>
              </a:rPr>
            </a:br>
            <a:r>
              <a:rPr lang="fr-CA" sz="3200" dirty="0">
                <a:solidFill>
                  <a:schemeClr val="bg1"/>
                </a:solidFill>
              </a:rPr>
              <a:t>un cercle rouge</a:t>
            </a:r>
            <a:endParaRPr lang="en-US" sz="3200" dirty="0">
              <a:solidFill>
                <a:schemeClr val="bg1"/>
              </a:solidFill>
            </a:endParaRPr>
          </a:p>
        </p:txBody>
      </p:sp>
      <p:pic>
        <p:nvPicPr>
          <p:cNvPr id="2" name="Picture 1">
            <a:extLst>
              <a:ext uri="{FF2B5EF4-FFF2-40B4-BE49-F238E27FC236}">
                <a16:creationId xmlns:a16="http://schemas.microsoft.com/office/drawing/2014/main" id="{E1EF35D4-8F13-FE94-1C0D-242A5A8AB43D}"/>
              </a:ext>
            </a:extLst>
          </p:cNvPr>
          <p:cNvPicPr>
            <a:picLocks noChangeAspect="1"/>
          </p:cNvPicPr>
          <p:nvPr/>
        </p:nvPicPr>
        <p:blipFill>
          <a:blip r:embed="rId3"/>
          <a:stretch>
            <a:fillRect/>
          </a:stretch>
        </p:blipFill>
        <p:spPr>
          <a:xfrm>
            <a:off x="6648146" y="1855166"/>
            <a:ext cx="3147667" cy="3147667"/>
          </a:xfrm>
          <a:prstGeom prst="rect">
            <a:avLst/>
          </a:prstGeom>
        </p:spPr>
      </p:pic>
    </p:spTree>
    <p:extLst>
      <p:ext uri="{BB962C8B-B14F-4D97-AF65-F5344CB8AC3E}">
        <p14:creationId xmlns:p14="http://schemas.microsoft.com/office/powerpoint/2010/main" val="1595431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8482F-3140-C51C-5D77-4B186CE996D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7DA49D0-C398-A931-8965-C95E11778ED3}"/>
              </a:ext>
            </a:extLst>
          </p:cNvPr>
          <p:cNvSpPr/>
          <p:nvPr/>
        </p:nvSpPr>
        <p:spPr>
          <a:xfrm>
            <a:off x="7848600" y="0"/>
            <a:ext cx="4343400"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5" name="Rectangle 4">
            <a:extLst>
              <a:ext uri="{FF2B5EF4-FFF2-40B4-BE49-F238E27FC236}">
                <a16:creationId xmlns:a16="http://schemas.microsoft.com/office/drawing/2014/main" id="{5B76AC5A-BAB9-48DE-B4B3-EC93CA5DD8B8}"/>
              </a:ext>
            </a:extLst>
          </p:cNvPr>
          <p:cNvSpPr/>
          <p:nvPr/>
        </p:nvSpPr>
        <p:spPr>
          <a:xfrm>
            <a:off x="0" y="0"/>
            <a:ext cx="7848600" cy="6858000"/>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6" name="Title 1">
            <a:extLst>
              <a:ext uri="{FF2B5EF4-FFF2-40B4-BE49-F238E27FC236}">
                <a16:creationId xmlns:a16="http://schemas.microsoft.com/office/drawing/2014/main" id="{18C03AEE-F86E-8D94-D8C5-4872A038DFAD}"/>
              </a:ext>
            </a:extLst>
          </p:cNvPr>
          <p:cNvSpPr txBox="1">
            <a:spLocks/>
          </p:cNvSpPr>
          <p:nvPr/>
        </p:nvSpPr>
        <p:spPr>
          <a:xfrm>
            <a:off x="8267700" y="2222499"/>
            <a:ext cx="3505200" cy="241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pPr>
              <a:lnSpc>
                <a:spcPts val="4000"/>
              </a:lnSpc>
            </a:pPr>
            <a:r>
              <a:rPr lang="fr-CA" sz="3200" dirty="0">
                <a:solidFill>
                  <a:schemeClr val="bg1"/>
                </a:solidFill>
              </a:rPr>
              <a:t>Panneaux </a:t>
            </a:r>
            <a:br>
              <a:rPr lang="fr-CA" sz="3200" dirty="0">
                <a:solidFill>
                  <a:schemeClr val="bg1"/>
                </a:solidFill>
              </a:rPr>
            </a:br>
            <a:r>
              <a:rPr lang="fr-CA" sz="3200" dirty="0">
                <a:solidFill>
                  <a:schemeClr val="bg1"/>
                </a:solidFill>
              </a:rPr>
              <a:t>en forme de losange jaune</a:t>
            </a:r>
            <a:endParaRPr lang="en-US" sz="3200" dirty="0">
              <a:solidFill>
                <a:schemeClr val="bg1"/>
              </a:solidFill>
            </a:endParaRPr>
          </a:p>
        </p:txBody>
      </p:sp>
      <p:pic>
        <p:nvPicPr>
          <p:cNvPr id="2" name="Picture 1">
            <a:extLst>
              <a:ext uri="{FF2B5EF4-FFF2-40B4-BE49-F238E27FC236}">
                <a16:creationId xmlns:a16="http://schemas.microsoft.com/office/drawing/2014/main" id="{79F97B01-22F4-1E7C-A2FD-D527087192EC}"/>
              </a:ext>
            </a:extLst>
          </p:cNvPr>
          <p:cNvPicPr>
            <a:picLocks noChangeAspect="1"/>
          </p:cNvPicPr>
          <p:nvPr/>
        </p:nvPicPr>
        <p:blipFill>
          <a:blip r:embed="rId3"/>
          <a:srcRect/>
          <a:stretch/>
        </p:blipFill>
        <p:spPr>
          <a:xfrm>
            <a:off x="496989" y="1858851"/>
            <a:ext cx="6854622" cy="3140294"/>
          </a:xfrm>
          <a:prstGeom prst="rect">
            <a:avLst/>
          </a:prstGeom>
        </p:spPr>
      </p:pic>
    </p:spTree>
    <p:extLst>
      <p:ext uri="{BB962C8B-B14F-4D97-AF65-F5344CB8AC3E}">
        <p14:creationId xmlns:p14="http://schemas.microsoft.com/office/powerpoint/2010/main" val="2293698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1036B-F8AD-FCCF-04BC-4651F07CFB9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80D17CC-9662-F21F-ABF8-D6FB8C8019EB}"/>
              </a:ext>
            </a:extLst>
          </p:cNvPr>
          <p:cNvSpPr/>
          <p:nvPr/>
        </p:nvSpPr>
        <p:spPr>
          <a:xfrm>
            <a:off x="0" y="0"/>
            <a:ext cx="43434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5" name="Rectangle 4">
            <a:extLst>
              <a:ext uri="{FF2B5EF4-FFF2-40B4-BE49-F238E27FC236}">
                <a16:creationId xmlns:a16="http://schemas.microsoft.com/office/drawing/2014/main" id="{8B9E970F-F1E1-C490-7ADA-4FA34EF03EA0}"/>
              </a:ext>
            </a:extLst>
          </p:cNvPr>
          <p:cNvSpPr/>
          <p:nvPr/>
        </p:nvSpPr>
        <p:spPr>
          <a:xfrm>
            <a:off x="4343400" y="0"/>
            <a:ext cx="7848600" cy="6858000"/>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6" name="Title 1">
            <a:extLst>
              <a:ext uri="{FF2B5EF4-FFF2-40B4-BE49-F238E27FC236}">
                <a16:creationId xmlns:a16="http://schemas.microsoft.com/office/drawing/2014/main" id="{A26E706F-6CA1-6633-4FC2-D8D381C77634}"/>
              </a:ext>
            </a:extLst>
          </p:cNvPr>
          <p:cNvSpPr txBox="1">
            <a:spLocks/>
          </p:cNvSpPr>
          <p:nvPr/>
        </p:nvSpPr>
        <p:spPr>
          <a:xfrm>
            <a:off x="419100" y="2222499"/>
            <a:ext cx="3505200" cy="241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pPr>
              <a:lnSpc>
                <a:spcPts val="4000"/>
              </a:lnSpc>
            </a:pPr>
            <a:r>
              <a:rPr lang="fr-CA" sz="3200" dirty="0">
                <a:solidFill>
                  <a:schemeClr val="bg1"/>
                </a:solidFill>
              </a:rPr>
              <a:t>Détour pour </a:t>
            </a:r>
            <a:br>
              <a:rPr lang="fr-CA" sz="3200" dirty="0">
                <a:solidFill>
                  <a:schemeClr val="bg1"/>
                </a:solidFill>
              </a:rPr>
            </a:br>
            <a:r>
              <a:rPr lang="fr-CA" sz="3200" dirty="0">
                <a:solidFill>
                  <a:schemeClr val="bg1"/>
                </a:solidFill>
              </a:rPr>
              <a:t>les cyclistes</a:t>
            </a:r>
            <a:endParaRPr lang="en-US" sz="3200" dirty="0">
              <a:solidFill>
                <a:schemeClr val="bg1"/>
              </a:solidFill>
            </a:endParaRPr>
          </a:p>
        </p:txBody>
      </p:sp>
      <p:pic>
        <p:nvPicPr>
          <p:cNvPr id="2" name="Picture 1">
            <a:extLst>
              <a:ext uri="{FF2B5EF4-FFF2-40B4-BE49-F238E27FC236}">
                <a16:creationId xmlns:a16="http://schemas.microsoft.com/office/drawing/2014/main" id="{827A93CB-52F8-901C-DA2A-A5041285AA19}"/>
              </a:ext>
            </a:extLst>
          </p:cNvPr>
          <p:cNvPicPr>
            <a:picLocks noChangeAspect="1"/>
          </p:cNvPicPr>
          <p:nvPr/>
        </p:nvPicPr>
        <p:blipFill>
          <a:blip r:embed="rId3"/>
          <a:stretch>
            <a:fillRect/>
          </a:stretch>
        </p:blipFill>
        <p:spPr>
          <a:xfrm>
            <a:off x="6680140" y="1830180"/>
            <a:ext cx="3175120" cy="3197639"/>
          </a:xfrm>
          <a:prstGeom prst="rect">
            <a:avLst/>
          </a:prstGeom>
        </p:spPr>
      </p:pic>
    </p:spTree>
    <p:extLst>
      <p:ext uri="{BB962C8B-B14F-4D97-AF65-F5344CB8AC3E}">
        <p14:creationId xmlns:p14="http://schemas.microsoft.com/office/powerpoint/2010/main" val="1392792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04E4D-0134-1A0B-F43F-B7526AD6866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81AB465-E655-1088-0214-49AEE3FF24A5}"/>
              </a:ext>
            </a:extLst>
          </p:cNvPr>
          <p:cNvSpPr/>
          <p:nvPr/>
        </p:nvSpPr>
        <p:spPr>
          <a:xfrm>
            <a:off x="7848600" y="0"/>
            <a:ext cx="43434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5" name="Rectangle 4">
            <a:extLst>
              <a:ext uri="{FF2B5EF4-FFF2-40B4-BE49-F238E27FC236}">
                <a16:creationId xmlns:a16="http://schemas.microsoft.com/office/drawing/2014/main" id="{0545DF9A-5FA3-FB1C-F426-F63C11EF7E1C}"/>
              </a:ext>
            </a:extLst>
          </p:cNvPr>
          <p:cNvSpPr/>
          <p:nvPr/>
        </p:nvSpPr>
        <p:spPr>
          <a:xfrm>
            <a:off x="0" y="0"/>
            <a:ext cx="7848600" cy="6858000"/>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6" name="Title 1">
            <a:extLst>
              <a:ext uri="{FF2B5EF4-FFF2-40B4-BE49-F238E27FC236}">
                <a16:creationId xmlns:a16="http://schemas.microsoft.com/office/drawing/2014/main" id="{0EA364CD-D310-AA64-D607-50DEF3DC46B6}"/>
              </a:ext>
            </a:extLst>
          </p:cNvPr>
          <p:cNvSpPr txBox="1">
            <a:spLocks/>
          </p:cNvSpPr>
          <p:nvPr/>
        </p:nvSpPr>
        <p:spPr>
          <a:xfrm>
            <a:off x="8267700" y="2222499"/>
            <a:ext cx="3505200" cy="241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r>
              <a:rPr lang="fr-CA" sz="3200" dirty="0">
                <a:solidFill>
                  <a:schemeClr val="bg1"/>
                </a:solidFill>
              </a:rPr>
              <a:t>Sens unique</a:t>
            </a:r>
            <a:endParaRPr lang="en-US" sz="3200" dirty="0">
              <a:solidFill>
                <a:schemeClr val="bg1"/>
              </a:solidFill>
            </a:endParaRPr>
          </a:p>
        </p:txBody>
      </p:sp>
      <p:pic>
        <p:nvPicPr>
          <p:cNvPr id="2" name="Picture 1">
            <a:extLst>
              <a:ext uri="{FF2B5EF4-FFF2-40B4-BE49-F238E27FC236}">
                <a16:creationId xmlns:a16="http://schemas.microsoft.com/office/drawing/2014/main" id="{CADD1BF5-48E9-BDDB-CC2D-E8DA72871FD5}"/>
              </a:ext>
            </a:extLst>
          </p:cNvPr>
          <p:cNvPicPr>
            <a:picLocks noChangeAspect="1"/>
          </p:cNvPicPr>
          <p:nvPr/>
        </p:nvPicPr>
        <p:blipFill>
          <a:blip r:embed="rId3"/>
          <a:stretch>
            <a:fillRect/>
          </a:stretch>
        </p:blipFill>
        <p:spPr>
          <a:xfrm>
            <a:off x="4059059" y="2524579"/>
            <a:ext cx="2713264" cy="1943544"/>
          </a:xfrm>
          <a:prstGeom prst="rect">
            <a:avLst/>
          </a:prstGeom>
        </p:spPr>
      </p:pic>
      <p:pic>
        <p:nvPicPr>
          <p:cNvPr id="3" name="Picture 2">
            <a:extLst>
              <a:ext uri="{FF2B5EF4-FFF2-40B4-BE49-F238E27FC236}">
                <a16:creationId xmlns:a16="http://schemas.microsoft.com/office/drawing/2014/main" id="{4C86401E-9CF0-09A8-1AFD-1902A91E4AE0}"/>
              </a:ext>
            </a:extLst>
          </p:cNvPr>
          <p:cNvPicPr>
            <a:picLocks noChangeAspect="1"/>
          </p:cNvPicPr>
          <p:nvPr/>
        </p:nvPicPr>
        <p:blipFill>
          <a:blip r:embed="rId4"/>
          <a:stretch>
            <a:fillRect/>
          </a:stretch>
        </p:blipFill>
        <p:spPr>
          <a:xfrm>
            <a:off x="1076277" y="2524579"/>
            <a:ext cx="2732507" cy="904421"/>
          </a:xfrm>
          <a:prstGeom prst="rect">
            <a:avLst/>
          </a:prstGeom>
        </p:spPr>
      </p:pic>
    </p:spTree>
    <p:extLst>
      <p:ext uri="{BB962C8B-B14F-4D97-AF65-F5344CB8AC3E}">
        <p14:creationId xmlns:p14="http://schemas.microsoft.com/office/powerpoint/2010/main" val="1072107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D0ED13B-9FF8-B82C-8848-72CF4EB2C268}"/>
              </a:ext>
            </a:extLst>
          </p:cNvPr>
          <p:cNvSpPr/>
          <p:nvPr/>
        </p:nvSpPr>
        <p:spPr>
          <a:xfrm>
            <a:off x="0" y="1973179"/>
            <a:ext cx="12192000" cy="488482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Rectangle 2">
            <a:extLst>
              <a:ext uri="{FF2B5EF4-FFF2-40B4-BE49-F238E27FC236}">
                <a16:creationId xmlns:a16="http://schemas.microsoft.com/office/drawing/2014/main" id="{969A4543-1A80-1C61-8015-D0F53F6D5052}"/>
              </a:ext>
            </a:extLst>
          </p:cNvPr>
          <p:cNvSpPr/>
          <p:nvPr/>
        </p:nvSpPr>
        <p:spPr>
          <a:xfrm>
            <a:off x="0" y="0"/>
            <a:ext cx="12192000" cy="1973179"/>
          </a:xfrm>
          <a:prstGeom prst="rect">
            <a:avLst/>
          </a:prstGeom>
          <a:solidFill>
            <a:srgbClr val="55D8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0" name="Title 1">
            <a:extLst>
              <a:ext uri="{FF2B5EF4-FFF2-40B4-BE49-F238E27FC236}">
                <a16:creationId xmlns:a16="http://schemas.microsoft.com/office/drawing/2014/main" id="{F8D7B285-77E8-131E-3240-DB7474D463D4}"/>
              </a:ext>
            </a:extLst>
          </p:cNvPr>
          <p:cNvSpPr>
            <a:spLocks noGrp="1"/>
          </p:cNvSpPr>
          <p:nvPr>
            <p:ph type="title"/>
          </p:nvPr>
        </p:nvSpPr>
        <p:spPr>
          <a:xfrm>
            <a:off x="419100" y="366601"/>
            <a:ext cx="10515600" cy="1325563"/>
          </a:xfrm>
        </p:spPr>
        <p:txBody>
          <a:bodyPr>
            <a:normAutofit/>
          </a:bodyPr>
          <a:lstStyle/>
          <a:p>
            <a:r>
              <a:rPr lang="fr-CA" sz="4000" b="0" dirty="0">
                <a:latin typeface="Inter Medium" panose="02000503000000020004" pitchFamily="2" charset="0"/>
                <a:ea typeface="Inter Medium" panose="02000503000000020004" pitchFamily="2" charset="0"/>
              </a:rPr>
              <a:t>Les règles de circulation</a:t>
            </a:r>
            <a:endParaRPr lang="en-US" sz="4000" b="0" dirty="0">
              <a:latin typeface="Inter Medium" panose="02000503000000020004" pitchFamily="2" charset="0"/>
              <a:ea typeface="Inter Medium" panose="02000503000000020004" pitchFamily="2" charset="0"/>
            </a:endParaRPr>
          </a:p>
        </p:txBody>
      </p:sp>
      <p:sp>
        <p:nvSpPr>
          <p:cNvPr id="6" name="Content Placeholder 5">
            <a:extLst>
              <a:ext uri="{FF2B5EF4-FFF2-40B4-BE49-F238E27FC236}">
                <a16:creationId xmlns:a16="http://schemas.microsoft.com/office/drawing/2014/main" id="{97D752BD-4D6B-FC12-FAFD-524AFC3368FF}"/>
              </a:ext>
            </a:extLst>
          </p:cNvPr>
          <p:cNvSpPr>
            <a:spLocks noGrp="1"/>
          </p:cNvSpPr>
          <p:nvPr>
            <p:ph idx="1"/>
          </p:nvPr>
        </p:nvSpPr>
        <p:spPr>
          <a:xfrm>
            <a:off x="419101" y="2878115"/>
            <a:ext cx="5399807" cy="1101770"/>
          </a:xfrm>
        </p:spPr>
        <p:txBody>
          <a:bodyPr anchor="ctr" anchorCtr="0">
            <a:noAutofit/>
          </a:bodyPr>
          <a:lstStyle/>
          <a:p>
            <a:pPr>
              <a:lnSpc>
                <a:spcPct val="100000"/>
              </a:lnSpc>
              <a:buFont typeface="Arial" panose="05050102010706020507" pitchFamily="18" charset="2"/>
              <a:buChar char="•"/>
            </a:pPr>
            <a:r>
              <a:rPr lang="fr-CA" sz="2500" kern="100" dirty="0">
                <a:latin typeface="Inter Medium"/>
                <a:cs typeface="+mn-lt"/>
              </a:rPr>
              <a:t>Tenir le guidon, garder les pieds sur les pédales, rester assis</a:t>
            </a:r>
          </a:p>
        </p:txBody>
      </p:sp>
      <p:sp>
        <p:nvSpPr>
          <p:cNvPr id="8" name="Content Placeholder 5">
            <a:extLst>
              <a:ext uri="{FF2B5EF4-FFF2-40B4-BE49-F238E27FC236}">
                <a16:creationId xmlns:a16="http://schemas.microsoft.com/office/drawing/2014/main" id="{0D759133-0D97-26B5-6225-C83FDF3543E8}"/>
              </a:ext>
            </a:extLst>
          </p:cNvPr>
          <p:cNvSpPr txBox="1">
            <a:spLocks/>
          </p:cNvSpPr>
          <p:nvPr/>
        </p:nvSpPr>
        <p:spPr>
          <a:xfrm>
            <a:off x="419100" y="3979884"/>
            <a:ext cx="3654136" cy="877325"/>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Inter Medium" panose="02000503000000020004" pitchFamily="2" charset="0"/>
                <a:ea typeface="Inter Medium"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solidFill>
                <a:latin typeface="Inter Medium" panose="02000503000000020004" pitchFamily="2" charset="0"/>
                <a:ea typeface="Inter Medium"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Medium" panose="02000503000000020004" pitchFamily="2" charset="0"/>
                <a:ea typeface="Inter Medium"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5050102010706020507" pitchFamily="18" charset="2"/>
              <a:buChar char="•"/>
            </a:pPr>
            <a:r>
              <a:rPr lang="fr-CA" sz="2500" kern="100" dirty="0">
                <a:latin typeface="Inter Medium" panose="02000503000000020004" pitchFamily="2" charset="0"/>
                <a:ea typeface="Inter Medium" panose="02000503000000020004" pitchFamily="2" charset="0"/>
                <a:cs typeface="+mn-lt"/>
              </a:rPr>
              <a:t>Être seul sur le vélo</a:t>
            </a:r>
            <a:endParaRPr lang="fr-CA" sz="2500" dirty="0">
              <a:latin typeface="Inter Medium" panose="02000503000000020004" pitchFamily="2" charset="0"/>
              <a:ea typeface="Inter Medium" panose="02000503000000020004" pitchFamily="2" charset="0"/>
              <a:cs typeface="+mn-lt"/>
            </a:endParaRPr>
          </a:p>
        </p:txBody>
      </p:sp>
      <p:sp>
        <p:nvSpPr>
          <p:cNvPr id="9" name="Content Placeholder 5">
            <a:extLst>
              <a:ext uri="{FF2B5EF4-FFF2-40B4-BE49-F238E27FC236}">
                <a16:creationId xmlns:a16="http://schemas.microsoft.com/office/drawing/2014/main" id="{6FB886CC-8BE9-6D1B-2B68-F2ACECEA090E}"/>
              </a:ext>
            </a:extLst>
          </p:cNvPr>
          <p:cNvSpPr txBox="1">
            <a:spLocks/>
          </p:cNvSpPr>
          <p:nvPr/>
        </p:nvSpPr>
        <p:spPr>
          <a:xfrm>
            <a:off x="419100" y="4857213"/>
            <a:ext cx="6785919" cy="877331"/>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Inter Medium" panose="02000503000000020004" pitchFamily="2" charset="0"/>
                <a:ea typeface="Inter Medium"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solidFill>
                <a:latin typeface="Inter Medium" panose="02000503000000020004" pitchFamily="2" charset="0"/>
                <a:ea typeface="Inter Medium"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Medium" panose="02000503000000020004" pitchFamily="2" charset="0"/>
                <a:ea typeface="Inter Medium"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5050102010706020507" pitchFamily="18" charset="2"/>
              <a:buChar char="•"/>
            </a:pPr>
            <a:r>
              <a:rPr lang="fr-CA" sz="2500" kern="100" dirty="0">
                <a:latin typeface="Inter Medium"/>
                <a:cs typeface="+mn-lt"/>
              </a:rPr>
              <a:t>Circuler dans le bon sens</a:t>
            </a:r>
          </a:p>
        </p:txBody>
      </p:sp>
      <p:pic>
        <p:nvPicPr>
          <p:cNvPr id="5" name="Picture 4">
            <a:extLst>
              <a:ext uri="{FF2B5EF4-FFF2-40B4-BE49-F238E27FC236}">
                <a16:creationId xmlns:a16="http://schemas.microsoft.com/office/drawing/2014/main" id="{5EA616AE-C5D6-B370-493D-0457475545B5}"/>
              </a:ext>
            </a:extLst>
          </p:cNvPr>
          <p:cNvPicPr>
            <a:picLocks noChangeAspect="1"/>
          </p:cNvPicPr>
          <p:nvPr/>
        </p:nvPicPr>
        <p:blipFill>
          <a:blip r:embed="rId3"/>
          <a:stretch>
            <a:fillRect/>
          </a:stretch>
        </p:blipFill>
        <p:spPr>
          <a:xfrm>
            <a:off x="7624119" y="2421423"/>
            <a:ext cx="3994483" cy="3994483"/>
          </a:xfrm>
          <a:prstGeom prst="rect">
            <a:avLst/>
          </a:prstGeom>
        </p:spPr>
      </p:pic>
      <p:cxnSp>
        <p:nvCxnSpPr>
          <p:cNvPr id="2" name="Straight Connector 1">
            <a:extLst>
              <a:ext uri="{FF2B5EF4-FFF2-40B4-BE49-F238E27FC236}">
                <a16:creationId xmlns:a16="http://schemas.microsoft.com/office/drawing/2014/main" id="{A956A914-73BD-F8D4-54A9-59C998BB4A8F}"/>
              </a:ext>
            </a:extLst>
          </p:cNvPr>
          <p:cNvCxnSpPr>
            <a:cxnSpLocks/>
          </p:cNvCxnSpPr>
          <p:nvPr/>
        </p:nvCxnSpPr>
        <p:spPr>
          <a:xfrm>
            <a:off x="419100" y="3979885"/>
            <a:ext cx="6193971"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7" name="Straight Connector 6">
            <a:extLst>
              <a:ext uri="{FF2B5EF4-FFF2-40B4-BE49-F238E27FC236}">
                <a16:creationId xmlns:a16="http://schemas.microsoft.com/office/drawing/2014/main" id="{7C75F53E-A4C5-7114-BBBC-56977E20F3DF}"/>
              </a:ext>
            </a:extLst>
          </p:cNvPr>
          <p:cNvCxnSpPr>
            <a:cxnSpLocks/>
          </p:cNvCxnSpPr>
          <p:nvPr/>
        </p:nvCxnSpPr>
        <p:spPr>
          <a:xfrm>
            <a:off x="419100" y="4857214"/>
            <a:ext cx="6177643"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095369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CD491-1674-1EC1-ADBD-D430B858303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9EE9F9-81E5-B0FC-A134-80FDAA2F7B66}"/>
              </a:ext>
            </a:extLst>
          </p:cNvPr>
          <p:cNvSpPr/>
          <p:nvPr/>
        </p:nvSpPr>
        <p:spPr>
          <a:xfrm>
            <a:off x="0" y="1973179"/>
            <a:ext cx="12192000" cy="488482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Rectangle 2">
            <a:extLst>
              <a:ext uri="{FF2B5EF4-FFF2-40B4-BE49-F238E27FC236}">
                <a16:creationId xmlns:a16="http://schemas.microsoft.com/office/drawing/2014/main" id="{557A99DB-1751-A05A-B030-9EC55E3DA331}"/>
              </a:ext>
            </a:extLst>
          </p:cNvPr>
          <p:cNvSpPr/>
          <p:nvPr/>
        </p:nvSpPr>
        <p:spPr>
          <a:xfrm>
            <a:off x="0" y="0"/>
            <a:ext cx="12192000" cy="1973179"/>
          </a:xfrm>
          <a:prstGeom prst="rect">
            <a:avLst/>
          </a:prstGeom>
          <a:solidFill>
            <a:srgbClr val="55D8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 name="Content Placeholder 5">
            <a:extLst>
              <a:ext uri="{FF2B5EF4-FFF2-40B4-BE49-F238E27FC236}">
                <a16:creationId xmlns:a16="http://schemas.microsoft.com/office/drawing/2014/main" id="{C3A7C6B7-1933-3E0A-880F-725B08BC9B43}"/>
              </a:ext>
            </a:extLst>
          </p:cNvPr>
          <p:cNvSpPr>
            <a:spLocks noGrp="1"/>
          </p:cNvSpPr>
          <p:nvPr>
            <p:ph idx="1"/>
          </p:nvPr>
        </p:nvSpPr>
        <p:spPr>
          <a:xfrm>
            <a:off x="5060092" y="3140425"/>
            <a:ext cx="7131908" cy="838149"/>
          </a:xfrm>
        </p:spPr>
        <p:txBody>
          <a:bodyPr anchor="ctr" anchorCtr="0">
            <a:noAutofit/>
          </a:bodyPr>
          <a:lstStyle/>
          <a:p>
            <a:pPr>
              <a:buFont typeface="Arial" panose="05050102010706020507" pitchFamily="18" charset="2"/>
              <a:buChar char="•"/>
            </a:pPr>
            <a:r>
              <a:rPr lang="fr-CA" sz="2500" kern="100" dirty="0">
                <a:latin typeface="Inter Medium"/>
                <a:cs typeface="+mn-lt"/>
              </a:rPr>
              <a:t>Circuler dans la rue</a:t>
            </a:r>
          </a:p>
        </p:txBody>
      </p:sp>
      <p:sp>
        <p:nvSpPr>
          <p:cNvPr id="8" name="Content Placeholder 5">
            <a:extLst>
              <a:ext uri="{FF2B5EF4-FFF2-40B4-BE49-F238E27FC236}">
                <a16:creationId xmlns:a16="http://schemas.microsoft.com/office/drawing/2014/main" id="{BF1E1DF2-7889-6971-475B-75E410536B37}"/>
              </a:ext>
            </a:extLst>
          </p:cNvPr>
          <p:cNvSpPr txBox="1">
            <a:spLocks/>
          </p:cNvSpPr>
          <p:nvPr/>
        </p:nvSpPr>
        <p:spPr>
          <a:xfrm>
            <a:off x="5060092" y="3996808"/>
            <a:ext cx="5389751" cy="842941"/>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Inter Medium" panose="02000503000000020004" pitchFamily="2" charset="0"/>
                <a:ea typeface="Inter Medium"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solidFill>
                <a:latin typeface="Inter Medium" panose="02000503000000020004" pitchFamily="2" charset="0"/>
                <a:ea typeface="Inter Medium"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Medium" panose="02000503000000020004" pitchFamily="2" charset="0"/>
                <a:ea typeface="Inter Medium"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5050102010706020507" pitchFamily="18" charset="2"/>
              <a:buChar char="•"/>
            </a:pPr>
            <a:r>
              <a:rPr lang="fr-CA" sz="2500" kern="100" dirty="0">
                <a:cs typeface="+mn-lt"/>
              </a:rPr>
              <a:t>Rouler en file</a:t>
            </a:r>
            <a:endParaRPr lang="fr-CA" sz="2500" dirty="0">
              <a:cs typeface="+mn-lt"/>
            </a:endParaRPr>
          </a:p>
        </p:txBody>
      </p:sp>
      <p:sp>
        <p:nvSpPr>
          <p:cNvPr id="9" name="Content Placeholder 5">
            <a:extLst>
              <a:ext uri="{FF2B5EF4-FFF2-40B4-BE49-F238E27FC236}">
                <a16:creationId xmlns:a16="http://schemas.microsoft.com/office/drawing/2014/main" id="{61B7FB09-55B0-C122-6A8F-6F8EC3BD0AF4}"/>
              </a:ext>
            </a:extLst>
          </p:cNvPr>
          <p:cNvSpPr txBox="1">
            <a:spLocks/>
          </p:cNvSpPr>
          <p:nvPr/>
        </p:nvSpPr>
        <p:spPr>
          <a:xfrm>
            <a:off x="5060093" y="4857991"/>
            <a:ext cx="6785919" cy="838149"/>
          </a:xfrm>
          <a:prstGeom prst="rect">
            <a:avLst/>
          </a:prstGeom>
        </p:spPr>
        <p:txBody>
          <a:bodyPr vert="horz" wrap="square"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Inter Medium" panose="02000503000000020004" pitchFamily="2" charset="0"/>
                <a:ea typeface="Inter Medium"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solidFill>
                <a:latin typeface="Inter Medium" panose="02000503000000020004" pitchFamily="2" charset="0"/>
                <a:ea typeface="Inter Medium"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Medium" panose="02000503000000020004" pitchFamily="2" charset="0"/>
                <a:ea typeface="Inter Medium"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5050102010706020507" pitchFamily="18" charset="2"/>
              <a:buChar char="•"/>
            </a:pPr>
            <a:r>
              <a:rPr lang="fr-CA" sz="2500" kern="100" dirty="0">
                <a:latin typeface="Inter Medium"/>
                <a:cs typeface="+mn-lt"/>
              </a:rPr>
              <a:t>Adapter sa vitesse</a:t>
            </a:r>
          </a:p>
        </p:txBody>
      </p:sp>
      <p:cxnSp>
        <p:nvCxnSpPr>
          <p:cNvPr id="11" name="Straight Connector 10">
            <a:extLst>
              <a:ext uri="{FF2B5EF4-FFF2-40B4-BE49-F238E27FC236}">
                <a16:creationId xmlns:a16="http://schemas.microsoft.com/office/drawing/2014/main" id="{3A44EDD3-831F-6B93-70C4-A20811EFA7B7}"/>
              </a:ext>
            </a:extLst>
          </p:cNvPr>
          <p:cNvCxnSpPr>
            <a:cxnSpLocks/>
          </p:cNvCxnSpPr>
          <p:nvPr/>
        </p:nvCxnSpPr>
        <p:spPr>
          <a:xfrm>
            <a:off x="5060092" y="3978574"/>
            <a:ext cx="6224790" cy="0"/>
          </a:xfrm>
          <a:prstGeom prst="line">
            <a:avLst/>
          </a:prstGeom>
          <a:ln>
            <a:solidFill>
              <a:schemeClr val="accent3"/>
            </a:solidFill>
          </a:ln>
        </p:spPr>
        <p:style>
          <a:lnRef idx="1">
            <a:schemeClr val="accent3"/>
          </a:lnRef>
          <a:fillRef idx="0">
            <a:schemeClr val="accent3"/>
          </a:fillRef>
          <a:effectRef idx="0">
            <a:schemeClr val="accent3"/>
          </a:effectRef>
          <a:fontRef idx="minor">
            <a:schemeClr val="tx1"/>
          </a:fontRef>
        </p:style>
      </p:cxnSp>
      <p:cxnSp>
        <p:nvCxnSpPr>
          <p:cNvPr id="12" name="Straight Connector 11">
            <a:extLst>
              <a:ext uri="{FF2B5EF4-FFF2-40B4-BE49-F238E27FC236}">
                <a16:creationId xmlns:a16="http://schemas.microsoft.com/office/drawing/2014/main" id="{F23BEBF9-6D20-CDC1-6D1A-C25D3AEF1FED}"/>
              </a:ext>
            </a:extLst>
          </p:cNvPr>
          <p:cNvCxnSpPr>
            <a:cxnSpLocks/>
          </p:cNvCxnSpPr>
          <p:nvPr/>
        </p:nvCxnSpPr>
        <p:spPr>
          <a:xfrm>
            <a:off x="5060093" y="4856381"/>
            <a:ext cx="6224789" cy="0"/>
          </a:xfrm>
          <a:prstGeom prst="line">
            <a:avLst/>
          </a:prstGeom>
          <a:ln>
            <a:solidFill>
              <a:schemeClr val="accent3"/>
            </a:solidFill>
          </a:ln>
        </p:spPr>
        <p:style>
          <a:lnRef idx="1">
            <a:schemeClr val="accent3"/>
          </a:lnRef>
          <a:fillRef idx="0">
            <a:schemeClr val="accent3"/>
          </a:fillRef>
          <a:effectRef idx="0">
            <a:schemeClr val="accent3"/>
          </a:effectRef>
          <a:fontRef idx="minor">
            <a:schemeClr val="tx1"/>
          </a:fontRef>
        </p:style>
      </p:cxnSp>
      <p:sp>
        <p:nvSpPr>
          <p:cNvPr id="13" name="Title 1">
            <a:extLst>
              <a:ext uri="{FF2B5EF4-FFF2-40B4-BE49-F238E27FC236}">
                <a16:creationId xmlns:a16="http://schemas.microsoft.com/office/drawing/2014/main" id="{6496DABD-8A3D-D324-E184-4D54CBE2A34B}"/>
              </a:ext>
            </a:extLst>
          </p:cNvPr>
          <p:cNvSpPr txBox="1">
            <a:spLocks/>
          </p:cNvSpPr>
          <p:nvPr/>
        </p:nvSpPr>
        <p:spPr>
          <a:xfrm>
            <a:off x="419100" y="3666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r>
              <a:rPr lang="fr-CA" sz="4000" dirty="0"/>
              <a:t>Les règles de circulation</a:t>
            </a:r>
            <a:endParaRPr lang="en-US" sz="4000" dirty="0"/>
          </a:p>
        </p:txBody>
      </p:sp>
      <p:pic>
        <p:nvPicPr>
          <p:cNvPr id="5" name="Picture 4">
            <a:extLst>
              <a:ext uri="{FF2B5EF4-FFF2-40B4-BE49-F238E27FC236}">
                <a16:creationId xmlns:a16="http://schemas.microsoft.com/office/drawing/2014/main" id="{9A85DF39-41A7-DE2F-B1B0-A8D2905FF098}"/>
              </a:ext>
            </a:extLst>
          </p:cNvPr>
          <p:cNvPicPr>
            <a:picLocks noChangeAspect="1"/>
          </p:cNvPicPr>
          <p:nvPr/>
        </p:nvPicPr>
        <p:blipFill>
          <a:blip r:embed="rId3"/>
          <a:stretch>
            <a:fillRect/>
          </a:stretch>
        </p:blipFill>
        <p:spPr>
          <a:xfrm>
            <a:off x="538401" y="2438671"/>
            <a:ext cx="3983723" cy="3983723"/>
          </a:xfrm>
          <a:prstGeom prst="rect">
            <a:avLst/>
          </a:prstGeom>
        </p:spPr>
      </p:pic>
    </p:spTree>
    <p:extLst>
      <p:ext uri="{BB962C8B-B14F-4D97-AF65-F5344CB8AC3E}">
        <p14:creationId xmlns:p14="http://schemas.microsoft.com/office/powerpoint/2010/main" val="3075234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B5ED20EC-0CA3-805D-ACA7-86007A268E3F}"/>
              </a:ext>
            </a:extLst>
          </p:cNvPr>
          <p:cNvSpPr/>
          <p:nvPr/>
        </p:nvSpPr>
        <p:spPr>
          <a:xfrm>
            <a:off x="336550" y="336550"/>
            <a:ext cx="11518900" cy="6184900"/>
          </a:xfrm>
          <a:prstGeom prst="roundRect">
            <a:avLst>
              <a:gd name="adj" fmla="val 7632"/>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795834-BC01-5915-58CB-12CA18AF93E0}"/>
              </a:ext>
            </a:extLst>
          </p:cNvPr>
          <p:cNvSpPr>
            <a:spLocks noGrp="1"/>
          </p:cNvSpPr>
          <p:nvPr>
            <p:ph type="ctrTitle"/>
          </p:nvPr>
        </p:nvSpPr>
        <p:spPr>
          <a:xfrm>
            <a:off x="838201" y="1574800"/>
            <a:ext cx="7533640" cy="2505817"/>
          </a:xfrm>
        </p:spPr>
        <p:txBody>
          <a:bodyPr anchor="ctr" anchorCtr="0">
            <a:normAutofit/>
          </a:bodyPr>
          <a:lstStyle/>
          <a:p>
            <a:pPr algn="l">
              <a:lnSpc>
                <a:spcPct val="100000"/>
              </a:lnSpc>
            </a:pPr>
            <a:r>
              <a:rPr lang="fr-CA" sz="7200" b="1" dirty="0">
                <a:latin typeface="Inter SemiBold" panose="02000503000000020004" pitchFamily="2" charset="0"/>
                <a:ea typeface="Inter SemiBold" panose="02000503000000020004" pitchFamily="2" charset="0"/>
              </a:rPr>
              <a:t>Avant le départ</a:t>
            </a:r>
            <a:br>
              <a:rPr lang="en-CA" sz="7200" b="1" dirty="0">
                <a:latin typeface="Inter Black" panose="02000503000000020004" pitchFamily="2" charset="0"/>
                <a:ea typeface="Inter Black" panose="02000503000000020004" pitchFamily="2" charset="0"/>
              </a:rPr>
            </a:br>
            <a:r>
              <a:rPr lang="fr-CA" sz="3200" dirty="0">
                <a:latin typeface="Inter Medium" panose="02000503000000020004" pitchFamily="2" charset="0"/>
                <a:ea typeface="Inter Medium" panose="02000503000000020004" pitchFamily="2" charset="0"/>
              </a:rPr>
              <a:t>Les vérifications et </a:t>
            </a:r>
            <a:br>
              <a:rPr lang="fr-CA" sz="3200" dirty="0">
                <a:latin typeface="Inter Medium" panose="02000503000000020004" pitchFamily="2" charset="0"/>
                <a:ea typeface="Inter Medium" panose="02000503000000020004" pitchFamily="2" charset="0"/>
              </a:rPr>
            </a:br>
            <a:r>
              <a:rPr lang="fr-CA" sz="3200" dirty="0">
                <a:latin typeface="Inter Medium" panose="02000503000000020004" pitchFamily="2" charset="0"/>
                <a:ea typeface="Inter Medium" panose="02000503000000020004" pitchFamily="2" charset="0"/>
              </a:rPr>
              <a:t>les ajustements d’un vélo</a:t>
            </a:r>
            <a:endParaRPr lang="en-US" sz="3200" dirty="0">
              <a:latin typeface="Inter Medium" panose="02000503000000020004" pitchFamily="2" charset="0"/>
              <a:ea typeface="Inter Medium" panose="02000503000000020004" pitchFamily="2" charset="0"/>
            </a:endParaRPr>
          </a:p>
        </p:txBody>
      </p:sp>
      <p:sp>
        <p:nvSpPr>
          <p:cNvPr id="6" name="Rounded Rectangle 5">
            <a:extLst>
              <a:ext uri="{FF2B5EF4-FFF2-40B4-BE49-F238E27FC236}">
                <a16:creationId xmlns:a16="http://schemas.microsoft.com/office/drawing/2014/main" id="{31A23293-4685-65F1-799D-584645582D24}"/>
              </a:ext>
            </a:extLst>
          </p:cNvPr>
          <p:cNvSpPr/>
          <p:nvPr/>
        </p:nvSpPr>
        <p:spPr>
          <a:xfrm>
            <a:off x="838200" y="825500"/>
            <a:ext cx="2540000" cy="74930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6354459C-27B3-C242-0BD5-D4A90057215C}"/>
              </a:ext>
            </a:extLst>
          </p:cNvPr>
          <p:cNvSpPr txBox="1">
            <a:spLocks/>
          </p:cNvSpPr>
          <p:nvPr/>
        </p:nvSpPr>
        <p:spPr>
          <a:xfrm>
            <a:off x="974725" y="944959"/>
            <a:ext cx="2266950" cy="4087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solidFill>
                <a:latin typeface="Inter Black" panose="02000503000000020004" pitchFamily="2" charset="0"/>
                <a:ea typeface="Inter Black" panose="02000503000000020004" pitchFamily="2"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2"/>
                </a:solidFill>
                <a:latin typeface="Inter Medium" panose="02000503000000020004" pitchFamily="2" charset="0"/>
                <a:ea typeface="Inter Medium" panose="02000503000000020004" pitchFamily="2" charset="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Inter Medium" panose="02000503000000020004" pitchFamily="2" charset="0"/>
                <a:ea typeface="Inter Medium" panose="02000503000000020004" pitchFamily="2" charset="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Inter Medium" panose="02000503000000020004" pitchFamily="2" charset="0"/>
                <a:ea typeface="Inter Medium" panose="02000503000000020004" pitchFamily="2" charset="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Inter Medium" panose="02000503000000020004" pitchFamily="2" charset="0"/>
                <a:ea typeface="Inter Medium" panose="02000503000000020004" pitchFamily="2"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CA" sz="3200" dirty="0">
                <a:solidFill>
                  <a:schemeClr val="tx1"/>
                </a:solidFill>
                <a:latin typeface="Inter SemiBold" panose="02000503000000020004" pitchFamily="2" charset="0"/>
                <a:ea typeface="Inter SemiBold" panose="02000503000000020004" pitchFamily="2" charset="0"/>
              </a:rPr>
              <a:t>Section 1</a:t>
            </a:r>
            <a:endParaRPr lang="en-US" sz="3200" dirty="0">
              <a:solidFill>
                <a:schemeClr val="tx1"/>
              </a:solidFill>
              <a:latin typeface="Inter SemiBold" panose="02000503000000020004" pitchFamily="2" charset="0"/>
              <a:ea typeface="Inter SemiBold" panose="02000503000000020004" pitchFamily="2" charset="0"/>
            </a:endParaRPr>
          </a:p>
        </p:txBody>
      </p:sp>
      <p:sp>
        <p:nvSpPr>
          <p:cNvPr id="3" name="Title 1">
            <a:extLst>
              <a:ext uri="{FF2B5EF4-FFF2-40B4-BE49-F238E27FC236}">
                <a16:creationId xmlns:a16="http://schemas.microsoft.com/office/drawing/2014/main" id="{299617F0-D73F-A6A8-8F1E-834709DF1E94}"/>
              </a:ext>
            </a:extLst>
          </p:cNvPr>
          <p:cNvSpPr txBox="1">
            <a:spLocks/>
          </p:cNvSpPr>
          <p:nvPr/>
        </p:nvSpPr>
        <p:spPr>
          <a:xfrm>
            <a:off x="838200" y="3918989"/>
            <a:ext cx="8654935" cy="2298931"/>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sz="6000" b="0" i="0" kern="1200">
                <a:solidFill>
                  <a:schemeClr val="tx2"/>
                </a:solidFill>
                <a:latin typeface="Inter Medium" panose="02000503000000020004" pitchFamily="2" charset="0"/>
                <a:ea typeface="Inter Medium" panose="02000503000000020004" pitchFamily="2" charset="0"/>
                <a:cs typeface="+mj-cs"/>
              </a:defRPr>
            </a:lvl1pPr>
          </a:lstStyle>
          <a:p>
            <a:pPr marL="342900" indent="-342900" algn="l">
              <a:lnSpc>
                <a:spcPct val="150000"/>
              </a:lnSpc>
              <a:buFont typeface="Arial" panose="020B0604020202020204" pitchFamily="34" charset="0"/>
              <a:buChar char="•"/>
            </a:pPr>
            <a:r>
              <a:rPr lang="fr-CA" sz="2000" dirty="0">
                <a:latin typeface="Inter Medium" panose="02000503000000020004" pitchFamily="2" charset="0"/>
                <a:ea typeface="Inter Medium" panose="02000503000000020004" pitchFamily="2" charset="0"/>
              </a:rPr>
              <a:t>Ajustement du vélo </a:t>
            </a:r>
            <a:endParaRPr lang="en-CA" sz="2000" dirty="0">
              <a:latin typeface="Inter Medium" panose="02000503000000020004" pitchFamily="2" charset="0"/>
              <a:ea typeface="Inter Medium" panose="02000503000000020004" pitchFamily="2" charset="0"/>
            </a:endParaRPr>
          </a:p>
          <a:p>
            <a:pPr marL="342900" indent="-342900" algn="l">
              <a:lnSpc>
                <a:spcPct val="150000"/>
              </a:lnSpc>
              <a:buFont typeface="Arial" panose="020B0604020202020204" pitchFamily="34" charset="0"/>
              <a:buChar char="•"/>
            </a:pPr>
            <a:r>
              <a:rPr lang="fr-CA" sz="2000" dirty="0">
                <a:latin typeface="Inter Medium" panose="02000503000000020004" pitchFamily="2" charset="0"/>
                <a:ea typeface="Inter Medium" panose="02000503000000020004" pitchFamily="2" charset="0"/>
              </a:rPr>
              <a:t>Vérification des pneus et des freins </a:t>
            </a:r>
            <a:endParaRPr lang="en-CA" sz="2000" dirty="0">
              <a:latin typeface="Inter Medium" panose="02000503000000020004" pitchFamily="2" charset="0"/>
              <a:ea typeface="Inter Medium" panose="02000503000000020004" pitchFamily="2" charset="0"/>
            </a:endParaRPr>
          </a:p>
          <a:p>
            <a:pPr marL="342900" indent="-342900" algn="l">
              <a:lnSpc>
                <a:spcPct val="150000"/>
              </a:lnSpc>
              <a:buFont typeface="Arial" panose="020B0604020202020204" pitchFamily="34" charset="0"/>
              <a:buChar char="•"/>
            </a:pPr>
            <a:r>
              <a:rPr lang="fr-CA" sz="2000" dirty="0">
                <a:latin typeface="Inter Medium" panose="02000503000000020004" pitchFamily="2" charset="0"/>
                <a:ea typeface="Inter Medium" panose="02000503000000020004" pitchFamily="2" charset="0"/>
              </a:rPr>
              <a:t>Vérification des équipements de visibilité </a:t>
            </a:r>
            <a:endParaRPr lang="en-CA" sz="2000" dirty="0">
              <a:latin typeface="Inter Medium" panose="02000503000000020004" pitchFamily="2" charset="0"/>
              <a:ea typeface="Inter Medium" panose="02000503000000020004" pitchFamily="2" charset="0"/>
            </a:endParaRPr>
          </a:p>
          <a:p>
            <a:pPr marL="342900" indent="-342900" algn="l">
              <a:lnSpc>
                <a:spcPct val="150000"/>
              </a:lnSpc>
              <a:buFont typeface="Arial" panose="020B0604020202020204" pitchFamily="34" charset="0"/>
              <a:buChar char="•"/>
            </a:pPr>
            <a:r>
              <a:rPr lang="fr-CA" sz="2000" dirty="0">
                <a:latin typeface="Inter Medium" panose="02000503000000020004" pitchFamily="2" charset="0"/>
                <a:ea typeface="Inter Medium" panose="02000503000000020004" pitchFamily="2" charset="0"/>
              </a:rPr>
              <a:t>Ajustement du casque</a:t>
            </a:r>
            <a:endParaRPr lang="en-CA" sz="2000" dirty="0">
              <a:latin typeface="Inter Medium" panose="02000503000000020004" pitchFamily="2" charset="0"/>
              <a:ea typeface="Inter Medium" panose="02000503000000020004" pitchFamily="2" charset="0"/>
            </a:endParaRPr>
          </a:p>
        </p:txBody>
      </p:sp>
      <p:pic>
        <p:nvPicPr>
          <p:cNvPr id="4" name="Picture 3">
            <a:extLst>
              <a:ext uri="{FF2B5EF4-FFF2-40B4-BE49-F238E27FC236}">
                <a16:creationId xmlns:a16="http://schemas.microsoft.com/office/drawing/2014/main" id="{E5AFE27C-E6E0-C0BE-F2E9-6A749296A9C2}"/>
              </a:ext>
            </a:extLst>
          </p:cNvPr>
          <p:cNvPicPr>
            <a:picLocks noChangeAspect="1"/>
          </p:cNvPicPr>
          <p:nvPr/>
        </p:nvPicPr>
        <p:blipFill>
          <a:blip r:embed="rId3"/>
          <a:stretch>
            <a:fillRect/>
          </a:stretch>
        </p:blipFill>
        <p:spPr>
          <a:xfrm>
            <a:off x="6277585" y="1712422"/>
            <a:ext cx="5766083" cy="5162203"/>
          </a:xfrm>
          <a:prstGeom prst="rect">
            <a:avLst/>
          </a:prstGeom>
        </p:spPr>
      </p:pic>
    </p:spTree>
    <p:extLst>
      <p:ext uri="{BB962C8B-B14F-4D97-AF65-F5344CB8AC3E}">
        <p14:creationId xmlns:p14="http://schemas.microsoft.com/office/powerpoint/2010/main" val="2229652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605FC-3B5E-E154-ABD4-72507B568FD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76642D5-6FA4-4DA2-649B-31F5835F98AE}"/>
              </a:ext>
            </a:extLst>
          </p:cNvPr>
          <p:cNvSpPr/>
          <p:nvPr/>
        </p:nvSpPr>
        <p:spPr>
          <a:xfrm>
            <a:off x="0" y="1973179"/>
            <a:ext cx="12192000" cy="488482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Rectangle 2">
            <a:extLst>
              <a:ext uri="{FF2B5EF4-FFF2-40B4-BE49-F238E27FC236}">
                <a16:creationId xmlns:a16="http://schemas.microsoft.com/office/drawing/2014/main" id="{33A34C4E-A645-FF44-E91D-6A59F4BED9BD}"/>
              </a:ext>
            </a:extLst>
          </p:cNvPr>
          <p:cNvSpPr/>
          <p:nvPr/>
        </p:nvSpPr>
        <p:spPr>
          <a:xfrm>
            <a:off x="0" y="0"/>
            <a:ext cx="12192000" cy="1973179"/>
          </a:xfrm>
          <a:prstGeom prst="rect">
            <a:avLst/>
          </a:prstGeom>
          <a:solidFill>
            <a:srgbClr val="55D8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3" name="Title 1">
            <a:extLst>
              <a:ext uri="{FF2B5EF4-FFF2-40B4-BE49-F238E27FC236}">
                <a16:creationId xmlns:a16="http://schemas.microsoft.com/office/drawing/2014/main" id="{C6EF2ED9-3D51-AAEE-DC55-762D522A541E}"/>
              </a:ext>
            </a:extLst>
          </p:cNvPr>
          <p:cNvSpPr>
            <a:spLocks noGrp="1"/>
          </p:cNvSpPr>
          <p:nvPr>
            <p:ph type="title"/>
          </p:nvPr>
        </p:nvSpPr>
        <p:spPr>
          <a:xfrm>
            <a:off x="419100" y="366601"/>
            <a:ext cx="10515600" cy="1325563"/>
          </a:xfrm>
        </p:spPr>
        <p:txBody>
          <a:bodyPr>
            <a:normAutofit/>
          </a:bodyPr>
          <a:lstStyle/>
          <a:p>
            <a:r>
              <a:rPr lang="fr-CA" sz="4000" b="0" dirty="0">
                <a:latin typeface="Inter Medium" panose="02000503000000020004" pitchFamily="2" charset="0"/>
                <a:ea typeface="Inter Medium" panose="02000503000000020004" pitchFamily="2" charset="0"/>
              </a:rPr>
              <a:t>Les règles de circulation</a:t>
            </a:r>
            <a:endParaRPr lang="en-US" sz="4000" b="0" dirty="0">
              <a:latin typeface="Inter Medium" panose="02000503000000020004" pitchFamily="2" charset="0"/>
              <a:ea typeface="Inter Medium" panose="02000503000000020004" pitchFamily="2" charset="0"/>
            </a:endParaRPr>
          </a:p>
        </p:txBody>
      </p:sp>
      <p:sp>
        <p:nvSpPr>
          <p:cNvPr id="6" name="Content Placeholder 5">
            <a:extLst>
              <a:ext uri="{FF2B5EF4-FFF2-40B4-BE49-F238E27FC236}">
                <a16:creationId xmlns:a16="http://schemas.microsoft.com/office/drawing/2014/main" id="{0D5B1D44-5E82-87C5-EBB0-687CA12B6807}"/>
              </a:ext>
            </a:extLst>
          </p:cNvPr>
          <p:cNvSpPr>
            <a:spLocks noGrp="1"/>
          </p:cNvSpPr>
          <p:nvPr>
            <p:ph idx="1"/>
          </p:nvPr>
        </p:nvSpPr>
        <p:spPr>
          <a:xfrm>
            <a:off x="477730" y="3038745"/>
            <a:ext cx="7119551" cy="934690"/>
          </a:xfrm>
        </p:spPr>
        <p:txBody>
          <a:bodyPr anchor="ctr" anchorCtr="0">
            <a:noAutofit/>
          </a:bodyPr>
          <a:lstStyle/>
          <a:p>
            <a:pPr>
              <a:buFont typeface="Arial" panose="05050102010706020507" pitchFamily="18" charset="2"/>
              <a:buChar char="•"/>
            </a:pPr>
            <a:r>
              <a:rPr lang="fr-CA" sz="2500" kern="100" dirty="0">
                <a:latin typeface="Inter Medium"/>
                <a:cs typeface="Arial"/>
              </a:rPr>
              <a:t>Utiliser le code gestuel</a:t>
            </a:r>
            <a:endParaRPr lang="fr-CA" sz="2500" kern="100" dirty="0">
              <a:latin typeface="Inter Medium"/>
              <a:cs typeface="+mn-lt"/>
            </a:endParaRPr>
          </a:p>
        </p:txBody>
      </p:sp>
      <p:sp>
        <p:nvSpPr>
          <p:cNvPr id="8" name="Content Placeholder 5">
            <a:extLst>
              <a:ext uri="{FF2B5EF4-FFF2-40B4-BE49-F238E27FC236}">
                <a16:creationId xmlns:a16="http://schemas.microsoft.com/office/drawing/2014/main" id="{0C6AA92D-45DE-A0CE-9CC4-B547A3CC777B}"/>
              </a:ext>
            </a:extLst>
          </p:cNvPr>
          <p:cNvSpPr txBox="1">
            <a:spLocks/>
          </p:cNvSpPr>
          <p:nvPr/>
        </p:nvSpPr>
        <p:spPr>
          <a:xfrm>
            <a:off x="477732" y="3976004"/>
            <a:ext cx="5641414" cy="846369"/>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Inter Medium" panose="02000503000000020004" pitchFamily="2" charset="0"/>
                <a:ea typeface="Inter Medium"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solidFill>
                <a:latin typeface="Inter Medium" panose="02000503000000020004" pitchFamily="2" charset="0"/>
                <a:ea typeface="Inter Medium"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Medium" panose="02000503000000020004" pitchFamily="2" charset="0"/>
                <a:ea typeface="Inter Medium"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2500" dirty="0"/>
              <a:t>Respecter la priorité de passage</a:t>
            </a:r>
            <a:endParaRPr lang="en-CA" sz="2500" dirty="0"/>
          </a:p>
        </p:txBody>
      </p:sp>
      <p:sp>
        <p:nvSpPr>
          <p:cNvPr id="9" name="Content Placeholder 5">
            <a:extLst>
              <a:ext uri="{FF2B5EF4-FFF2-40B4-BE49-F238E27FC236}">
                <a16:creationId xmlns:a16="http://schemas.microsoft.com/office/drawing/2014/main" id="{336B65FF-43CA-1DE4-ADBE-C2581131A12C}"/>
              </a:ext>
            </a:extLst>
          </p:cNvPr>
          <p:cNvSpPr txBox="1">
            <a:spLocks/>
          </p:cNvSpPr>
          <p:nvPr/>
        </p:nvSpPr>
        <p:spPr>
          <a:xfrm>
            <a:off x="477732" y="4822373"/>
            <a:ext cx="4908915" cy="1389859"/>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Inter Medium" panose="02000503000000020004" pitchFamily="2" charset="0"/>
                <a:ea typeface="Inter Medium"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solidFill>
                <a:latin typeface="Inter Medium" panose="02000503000000020004" pitchFamily="2" charset="0"/>
                <a:ea typeface="Inter Medium"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Medium" panose="02000503000000020004" pitchFamily="2" charset="0"/>
                <a:ea typeface="Inter Medium"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2500" dirty="0"/>
              <a:t>Au feu pour piétons : arrêter et laisser passer</a:t>
            </a:r>
            <a:endParaRPr lang="en-CA" sz="2500" dirty="0"/>
          </a:p>
        </p:txBody>
      </p:sp>
      <p:pic>
        <p:nvPicPr>
          <p:cNvPr id="14" name="Picture 13">
            <a:extLst>
              <a:ext uri="{FF2B5EF4-FFF2-40B4-BE49-F238E27FC236}">
                <a16:creationId xmlns:a16="http://schemas.microsoft.com/office/drawing/2014/main" id="{46BB623A-5D12-87DE-7FA6-CE26B52BEB1E}"/>
              </a:ext>
            </a:extLst>
          </p:cNvPr>
          <p:cNvPicPr>
            <a:picLocks noChangeAspect="1"/>
          </p:cNvPicPr>
          <p:nvPr/>
        </p:nvPicPr>
        <p:blipFill>
          <a:blip r:embed="rId3"/>
          <a:stretch>
            <a:fillRect/>
          </a:stretch>
        </p:blipFill>
        <p:spPr>
          <a:xfrm>
            <a:off x="6813707" y="2516776"/>
            <a:ext cx="4365817" cy="3895652"/>
          </a:xfrm>
          <a:prstGeom prst="rect">
            <a:avLst/>
          </a:prstGeom>
        </p:spPr>
      </p:pic>
      <p:cxnSp>
        <p:nvCxnSpPr>
          <p:cNvPr id="7" name="Straight Connector 6">
            <a:extLst>
              <a:ext uri="{FF2B5EF4-FFF2-40B4-BE49-F238E27FC236}">
                <a16:creationId xmlns:a16="http://schemas.microsoft.com/office/drawing/2014/main" id="{2959A33B-07FE-1C00-689C-F94B5AE83D40}"/>
              </a:ext>
            </a:extLst>
          </p:cNvPr>
          <p:cNvCxnSpPr>
            <a:cxnSpLocks/>
          </p:cNvCxnSpPr>
          <p:nvPr/>
        </p:nvCxnSpPr>
        <p:spPr>
          <a:xfrm>
            <a:off x="419100" y="3979885"/>
            <a:ext cx="6193971"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99F610F4-7846-19CF-22DE-1D307BE11E57}"/>
              </a:ext>
            </a:extLst>
          </p:cNvPr>
          <p:cNvCxnSpPr>
            <a:cxnSpLocks/>
          </p:cNvCxnSpPr>
          <p:nvPr/>
        </p:nvCxnSpPr>
        <p:spPr>
          <a:xfrm>
            <a:off x="419100" y="4857214"/>
            <a:ext cx="6177643"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43227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C32C0-93FD-EA21-B264-CE899F14B61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93FDAED-7AEB-9256-1BE7-DB6D74ECD64B}"/>
              </a:ext>
            </a:extLst>
          </p:cNvPr>
          <p:cNvSpPr/>
          <p:nvPr/>
        </p:nvSpPr>
        <p:spPr>
          <a:xfrm>
            <a:off x="0" y="1973179"/>
            <a:ext cx="12192000" cy="488482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3" name="Rectangle 2">
            <a:extLst>
              <a:ext uri="{FF2B5EF4-FFF2-40B4-BE49-F238E27FC236}">
                <a16:creationId xmlns:a16="http://schemas.microsoft.com/office/drawing/2014/main" id="{9110E9C2-59F1-4AAF-CCCF-2BB98D67D94D}"/>
              </a:ext>
            </a:extLst>
          </p:cNvPr>
          <p:cNvSpPr/>
          <p:nvPr/>
        </p:nvSpPr>
        <p:spPr>
          <a:xfrm>
            <a:off x="0" y="0"/>
            <a:ext cx="12192000" cy="1973179"/>
          </a:xfrm>
          <a:prstGeom prst="rect">
            <a:avLst/>
          </a:prstGeom>
          <a:solidFill>
            <a:srgbClr val="55D8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2E9D1A27-CCEA-B849-EA9E-641DC42D3F5D}"/>
              </a:ext>
            </a:extLst>
          </p:cNvPr>
          <p:cNvSpPr>
            <a:spLocks noGrp="1"/>
          </p:cNvSpPr>
          <p:nvPr>
            <p:ph type="title"/>
          </p:nvPr>
        </p:nvSpPr>
        <p:spPr>
          <a:xfrm>
            <a:off x="419100" y="366601"/>
            <a:ext cx="10515600" cy="1325563"/>
          </a:xfrm>
        </p:spPr>
        <p:txBody>
          <a:bodyPr>
            <a:normAutofit/>
          </a:bodyPr>
          <a:lstStyle/>
          <a:p>
            <a:r>
              <a:rPr lang="fr-CA" sz="4000" b="0" dirty="0">
                <a:latin typeface="Inter Medium" panose="02000503000000020004" pitchFamily="2" charset="0"/>
                <a:ea typeface="Inter Medium" panose="02000503000000020004" pitchFamily="2" charset="0"/>
              </a:rPr>
              <a:t>Les règles de circulation</a:t>
            </a:r>
            <a:endParaRPr lang="en-US" sz="4000" b="0" dirty="0">
              <a:latin typeface="Inter Medium" panose="02000503000000020004" pitchFamily="2" charset="0"/>
              <a:ea typeface="Inter Medium" panose="02000503000000020004" pitchFamily="2" charset="0"/>
            </a:endParaRPr>
          </a:p>
        </p:txBody>
      </p:sp>
      <p:sp>
        <p:nvSpPr>
          <p:cNvPr id="6" name="Content Placeholder 5">
            <a:extLst>
              <a:ext uri="{FF2B5EF4-FFF2-40B4-BE49-F238E27FC236}">
                <a16:creationId xmlns:a16="http://schemas.microsoft.com/office/drawing/2014/main" id="{F6A7BA3E-C495-6FDB-7B52-0B3D47AA7309}"/>
              </a:ext>
            </a:extLst>
          </p:cNvPr>
          <p:cNvSpPr>
            <a:spLocks noGrp="1"/>
          </p:cNvSpPr>
          <p:nvPr>
            <p:ph idx="1"/>
          </p:nvPr>
        </p:nvSpPr>
        <p:spPr>
          <a:xfrm>
            <a:off x="5060093" y="2854764"/>
            <a:ext cx="6224790" cy="1123807"/>
          </a:xfrm>
        </p:spPr>
        <p:txBody>
          <a:bodyPr anchor="ctr" anchorCtr="0">
            <a:noAutofit/>
          </a:bodyPr>
          <a:lstStyle/>
          <a:p>
            <a:r>
              <a:rPr lang="fr-CA" sz="2500" dirty="0"/>
              <a:t>Laisser passer les autres usagers avant de sortir d’une entrée</a:t>
            </a:r>
            <a:endParaRPr lang="en-CA" sz="2500" dirty="0"/>
          </a:p>
        </p:txBody>
      </p:sp>
      <p:sp>
        <p:nvSpPr>
          <p:cNvPr id="8" name="Content Placeholder 5">
            <a:extLst>
              <a:ext uri="{FF2B5EF4-FFF2-40B4-BE49-F238E27FC236}">
                <a16:creationId xmlns:a16="http://schemas.microsoft.com/office/drawing/2014/main" id="{1A6C4834-E327-4C70-4279-9BBCB5EFA51B}"/>
              </a:ext>
            </a:extLst>
          </p:cNvPr>
          <p:cNvSpPr txBox="1">
            <a:spLocks/>
          </p:cNvSpPr>
          <p:nvPr/>
        </p:nvSpPr>
        <p:spPr>
          <a:xfrm>
            <a:off x="5060093" y="3978573"/>
            <a:ext cx="6224790" cy="877807"/>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Inter Medium" panose="02000503000000020004" pitchFamily="2" charset="0"/>
                <a:ea typeface="Inter Medium"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solidFill>
                <a:latin typeface="Inter Medium" panose="02000503000000020004" pitchFamily="2" charset="0"/>
                <a:ea typeface="Inter Medium"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Medium" panose="02000503000000020004" pitchFamily="2" charset="0"/>
                <a:ea typeface="Inter Medium"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2500" dirty="0"/>
              <a:t>Ne pas porter d’écouteurs</a:t>
            </a:r>
            <a:endParaRPr lang="en-CA" sz="2500" dirty="0"/>
          </a:p>
        </p:txBody>
      </p:sp>
      <p:sp>
        <p:nvSpPr>
          <p:cNvPr id="9" name="Content Placeholder 5">
            <a:extLst>
              <a:ext uri="{FF2B5EF4-FFF2-40B4-BE49-F238E27FC236}">
                <a16:creationId xmlns:a16="http://schemas.microsoft.com/office/drawing/2014/main" id="{B57C6B0A-6A9C-CEFB-5087-BD170A50EEB3}"/>
              </a:ext>
            </a:extLst>
          </p:cNvPr>
          <p:cNvSpPr txBox="1">
            <a:spLocks/>
          </p:cNvSpPr>
          <p:nvPr/>
        </p:nvSpPr>
        <p:spPr>
          <a:xfrm>
            <a:off x="5060092" y="5030852"/>
            <a:ext cx="6224789" cy="575370"/>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2"/>
                </a:solidFill>
                <a:latin typeface="Inter Medium" panose="02000503000000020004" pitchFamily="2" charset="0"/>
                <a:ea typeface="Inter Medium" panose="02000503000000020004"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solidFill>
                <a:latin typeface="Inter Medium" panose="02000503000000020004" pitchFamily="2" charset="0"/>
                <a:ea typeface="Inter Medium" panose="02000503000000020004"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Inter Medium" panose="02000503000000020004" pitchFamily="2" charset="0"/>
                <a:ea typeface="Inter Medium" panose="02000503000000020004"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Inter Medium" panose="02000503000000020004" pitchFamily="2" charset="0"/>
                <a:ea typeface="Inter Medium"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CA" sz="2500" dirty="0"/>
              <a:t>Freiner en utilisant les deux freins</a:t>
            </a:r>
            <a:endParaRPr lang="en-CA" sz="2500" dirty="0"/>
          </a:p>
        </p:txBody>
      </p:sp>
      <p:pic>
        <p:nvPicPr>
          <p:cNvPr id="7" name="Picture 6">
            <a:extLst>
              <a:ext uri="{FF2B5EF4-FFF2-40B4-BE49-F238E27FC236}">
                <a16:creationId xmlns:a16="http://schemas.microsoft.com/office/drawing/2014/main" id="{31FA0670-CEDB-5951-5116-F1FDA4FA65ED}"/>
              </a:ext>
            </a:extLst>
          </p:cNvPr>
          <p:cNvPicPr>
            <a:picLocks noChangeAspect="1"/>
          </p:cNvPicPr>
          <p:nvPr/>
        </p:nvPicPr>
        <p:blipFill>
          <a:blip r:embed="rId3"/>
          <a:stretch>
            <a:fillRect/>
          </a:stretch>
        </p:blipFill>
        <p:spPr>
          <a:xfrm>
            <a:off x="-187476" y="2400301"/>
            <a:ext cx="4699000" cy="4457700"/>
          </a:xfrm>
          <a:prstGeom prst="rect">
            <a:avLst/>
          </a:prstGeom>
        </p:spPr>
      </p:pic>
      <p:cxnSp>
        <p:nvCxnSpPr>
          <p:cNvPr id="5" name="Straight Connector 4">
            <a:extLst>
              <a:ext uri="{FF2B5EF4-FFF2-40B4-BE49-F238E27FC236}">
                <a16:creationId xmlns:a16="http://schemas.microsoft.com/office/drawing/2014/main" id="{78954336-5BA8-6506-10F0-F7B0E1B23A6F}"/>
              </a:ext>
            </a:extLst>
          </p:cNvPr>
          <p:cNvCxnSpPr>
            <a:cxnSpLocks/>
          </p:cNvCxnSpPr>
          <p:nvPr/>
        </p:nvCxnSpPr>
        <p:spPr>
          <a:xfrm>
            <a:off x="5060092" y="3978574"/>
            <a:ext cx="6224790" cy="0"/>
          </a:xfrm>
          <a:prstGeom prst="line">
            <a:avLst/>
          </a:prstGeom>
          <a:ln>
            <a:solidFill>
              <a:schemeClr val="accent3"/>
            </a:solidFill>
          </a:ln>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2BD4808A-D587-99A4-F767-A56628D0AD10}"/>
              </a:ext>
            </a:extLst>
          </p:cNvPr>
          <p:cNvCxnSpPr>
            <a:cxnSpLocks/>
          </p:cNvCxnSpPr>
          <p:nvPr/>
        </p:nvCxnSpPr>
        <p:spPr>
          <a:xfrm>
            <a:off x="5060093" y="4856381"/>
            <a:ext cx="6224789" cy="0"/>
          </a:xfrm>
          <a:prstGeom prst="line">
            <a:avLst/>
          </a:prstGeom>
          <a:ln>
            <a:solidFill>
              <a:schemeClr val="accent3"/>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424208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52828-F1DE-A9A3-35AA-5D256D8FF0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070937-CDDC-5CB1-F059-B232F577854E}"/>
              </a:ext>
            </a:extLst>
          </p:cNvPr>
          <p:cNvSpPr txBox="1">
            <a:spLocks/>
          </p:cNvSpPr>
          <p:nvPr/>
        </p:nvSpPr>
        <p:spPr>
          <a:xfrm>
            <a:off x="410077" y="3677985"/>
            <a:ext cx="3505200" cy="184417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r>
              <a:rPr lang="fr-CA" sz="3200" b="1" dirty="0">
                <a:solidFill>
                  <a:schemeClr val="bg1"/>
                </a:solidFill>
                <a:latin typeface="Inter Black" panose="02000503000000020004" pitchFamily="2" charset="0"/>
                <a:ea typeface="Inter Black" panose="02000503000000020004" pitchFamily="2" charset="0"/>
              </a:rPr>
              <a:t>Sortir d’une entrée privée</a:t>
            </a:r>
            <a:endParaRPr lang="en-US" sz="3200" b="1" dirty="0">
              <a:solidFill>
                <a:schemeClr val="bg1"/>
              </a:solidFill>
              <a:latin typeface="Inter Black" panose="02000503000000020004" pitchFamily="2" charset="0"/>
              <a:ea typeface="Inter Black" panose="02000503000000020004" pitchFamily="2" charset="0"/>
            </a:endParaRPr>
          </a:p>
        </p:txBody>
      </p:sp>
      <p:sp>
        <p:nvSpPr>
          <p:cNvPr id="4" name="Title 3">
            <a:extLst>
              <a:ext uri="{FF2B5EF4-FFF2-40B4-BE49-F238E27FC236}">
                <a16:creationId xmlns:a16="http://schemas.microsoft.com/office/drawing/2014/main" id="{7C064BD5-E285-32A9-D6AB-6CCE2F9C9AD1}"/>
              </a:ext>
            </a:extLst>
          </p:cNvPr>
          <p:cNvSpPr>
            <a:spLocks noGrp="1"/>
          </p:cNvSpPr>
          <p:nvPr>
            <p:ph type="title"/>
          </p:nvPr>
        </p:nvSpPr>
        <p:spPr/>
        <p:txBody>
          <a:bodyPr/>
          <a:lstStyle/>
          <a:p>
            <a:endParaRPr lang="en-US"/>
          </a:p>
        </p:txBody>
      </p:sp>
      <p:sp>
        <p:nvSpPr>
          <p:cNvPr id="5" name="Rounded Rectangle 4">
            <a:extLst>
              <a:ext uri="{FF2B5EF4-FFF2-40B4-BE49-F238E27FC236}">
                <a16:creationId xmlns:a16="http://schemas.microsoft.com/office/drawing/2014/main" id="{BBA03BFF-CB4B-44FD-F197-AE422ABE553B}"/>
              </a:ext>
            </a:extLst>
          </p:cNvPr>
          <p:cNvSpPr/>
          <p:nvPr/>
        </p:nvSpPr>
        <p:spPr>
          <a:xfrm>
            <a:off x="336550" y="336550"/>
            <a:ext cx="11518900" cy="6184900"/>
          </a:xfrm>
          <a:prstGeom prst="roundRect">
            <a:avLst>
              <a:gd name="adj" fmla="val 7632"/>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40000"/>
                  <a:lumOff val="60000"/>
                </a:schemeClr>
              </a:solidFill>
            </a:endParaRPr>
          </a:p>
        </p:txBody>
      </p:sp>
      <p:sp>
        <p:nvSpPr>
          <p:cNvPr id="9" name="Rounded Rectangle 8">
            <a:extLst>
              <a:ext uri="{FF2B5EF4-FFF2-40B4-BE49-F238E27FC236}">
                <a16:creationId xmlns:a16="http://schemas.microsoft.com/office/drawing/2014/main" id="{F4EBC7D3-7BF8-A686-CBB3-6EA04DD449C2}"/>
              </a:ext>
            </a:extLst>
          </p:cNvPr>
          <p:cNvSpPr/>
          <p:nvPr/>
        </p:nvSpPr>
        <p:spPr>
          <a:xfrm>
            <a:off x="838200" y="825500"/>
            <a:ext cx="2540000" cy="74930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ubtitle 2">
            <a:extLst>
              <a:ext uri="{FF2B5EF4-FFF2-40B4-BE49-F238E27FC236}">
                <a16:creationId xmlns:a16="http://schemas.microsoft.com/office/drawing/2014/main" id="{64CA875A-498D-8DF5-4908-0680E815298F}"/>
              </a:ext>
            </a:extLst>
          </p:cNvPr>
          <p:cNvSpPr txBox="1">
            <a:spLocks/>
          </p:cNvSpPr>
          <p:nvPr/>
        </p:nvSpPr>
        <p:spPr>
          <a:xfrm>
            <a:off x="974725" y="944959"/>
            <a:ext cx="2266950" cy="4087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solidFill>
                <a:latin typeface="Inter Black" panose="02000503000000020004" pitchFamily="2" charset="0"/>
                <a:ea typeface="Inter Black" panose="02000503000000020004" pitchFamily="2"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2"/>
                </a:solidFill>
                <a:latin typeface="Inter Medium" panose="02000503000000020004" pitchFamily="2" charset="0"/>
                <a:ea typeface="Inter Medium" panose="02000503000000020004" pitchFamily="2" charset="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Inter Medium" panose="02000503000000020004" pitchFamily="2" charset="0"/>
                <a:ea typeface="Inter Medium" panose="02000503000000020004" pitchFamily="2" charset="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Inter Medium" panose="02000503000000020004" pitchFamily="2" charset="0"/>
                <a:ea typeface="Inter Medium" panose="02000503000000020004" pitchFamily="2" charset="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Inter Medium" panose="02000503000000020004" pitchFamily="2" charset="0"/>
                <a:ea typeface="Inter Medium" panose="02000503000000020004" pitchFamily="2"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CA" sz="3200" dirty="0">
                <a:solidFill>
                  <a:schemeClr val="tx1"/>
                </a:solidFill>
                <a:latin typeface="Inter SemiBold" panose="02000503000000020004" pitchFamily="2" charset="0"/>
                <a:ea typeface="Inter SemiBold" panose="02000503000000020004" pitchFamily="2" charset="0"/>
              </a:rPr>
              <a:t>Section 3</a:t>
            </a:r>
            <a:endParaRPr lang="en-US" sz="3200" dirty="0">
              <a:solidFill>
                <a:schemeClr val="tx1"/>
              </a:solidFill>
              <a:latin typeface="Inter SemiBold" panose="02000503000000020004" pitchFamily="2" charset="0"/>
              <a:ea typeface="Inter SemiBold" panose="02000503000000020004" pitchFamily="2" charset="0"/>
            </a:endParaRPr>
          </a:p>
        </p:txBody>
      </p:sp>
      <p:sp>
        <p:nvSpPr>
          <p:cNvPr id="3" name="Title 1">
            <a:extLst>
              <a:ext uri="{FF2B5EF4-FFF2-40B4-BE49-F238E27FC236}">
                <a16:creationId xmlns:a16="http://schemas.microsoft.com/office/drawing/2014/main" id="{B55F090D-0846-677F-616A-1FA41F63DFF7}"/>
              </a:ext>
            </a:extLst>
          </p:cNvPr>
          <p:cNvSpPr txBox="1">
            <a:spLocks/>
          </p:cNvSpPr>
          <p:nvPr/>
        </p:nvSpPr>
        <p:spPr>
          <a:xfrm>
            <a:off x="838200" y="1574800"/>
            <a:ext cx="8654935" cy="2981062"/>
          </a:xfrm>
          <a:prstGeom prst="rect">
            <a:avLst/>
          </a:prstGeom>
        </p:spPr>
        <p:txBody>
          <a:bodyPr vert="horz" lIns="91440" tIns="45720" rIns="91440" bIns="45720" rtlCol="0" anchor="ctr" anchorCtr="0">
            <a:normAutofit fontScale="92500"/>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pPr>
              <a:lnSpc>
                <a:spcPct val="100000"/>
              </a:lnSpc>
            </a:pPr>
            <a:r>
              <a:rPr lang="fr-CA" sz="7200" b="1" dirty="0">
                <a:latin typeface="Inter SemiBold" panose="02000503000000020004" pitchFamily="2" charset="0"/>
                <a:ea typeface="Inter SemiBold" panose="02000503000000020004" pitchFamily="2" charset="0"/>
              </a:rPr>
              <a:t>J’observe, j’anticipe et je m’adapte…</a:t>
            </a:r>
            <a:endParaRPr lang="en-US" sz="3200" dirty="0"/>
          </a:p>
        </p:txBody>
      </p:sp>
      <p:sp>
        <p:nvSpPr>
          <p:cNvPr id="7" name="Title 1">
            <a:extLst>
              <a:ext uri="{FF2B5EF4-FFF2-40B4-BE49-F238E27FC236}">
                <a16:creationId xmlns:a16="http://schemas.microsoft.com/office/drawing/2014/main" id="{3A452D54-EC5B-AD16-554E-92A20ACD5FA1}"/>
              </a:ext>
            </a:extLst>
          </p:cNvPr>
          <p:cNvSpPr txBox="1">
            <a:spLocks/>
          </p:cNvSpPr>
          <p:nvPr/>
        </p:nvSpPr>
        <p:spPr>
          <a:xfrm>
            <a:off x="838200" y="3918989"/>
            <a:ext cx="8654935" cy="2298931"/>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sz="6000" b="0" i="0" kern="1200">
                <a:solidFill>
                  <a:schemeClr val="tx2"/>
                </a:solidFill>
                <a:latin typeface="Inter Medium" panose="02000503000000020004" pitchFamily="2" charset="0"/>
                <a:ea typeface="Inter Medium" panose="02000503000000020004" pitchFamily="2" charset="0"/>
                <a:cs typeface="+mj-cs"/>
              </a:defRPr>
            </a:lvl1pPr>
          </a:lstStyle>
          <a:p>
            <a:pPr marL="342900" indent="-342900" algn="l">
              <a:lnSpc>
                <a:spcPct val="150000"/>
              </a:lnSpc>
              <a:buFont typeface="Arial" panose="020B0604020202020204" pitchFamily="34" charset="0"/>
              <a:buChar char="•"/>
            </a:pPr>
            <a:r>
              <a:rPr lang="fr-CA" sz="2000" dirty="0">
                <a:latin typeface="Inter Medium" panose="02000503000000020004" pitchFamily="2" charset="0"/>
                <a:ea typeface="Inter Medium" panose="02000503000000020004" pitchFamily="2" charset="0"/>
              </a:rPr>
              <a:t>Protection des autres usagers </a:t>
            </a:r>
          </a:p>
          <a:p>
            <a:pPr marL="342900" indent="-342900" algn="l">
              <a:lnSpc>
                <a:spcPct val="150000"/>
              </a:lnSpc>
              <a:buFont typeface="Arial" panose="020B0604020202020204" pitchFamily="34" charset="0"/>
              <a:buChar char="•"/>
            </a:pPr>
            <a:r>
              <a:rPr lang="fr-CA" sz="2000" dirty="0">
                <a:latin typeface="Inter Medium" panose="02000503000000020004" pitchFamily="2" charset="0"/>
                <a:ea typeface="Inter Medium" panose="02000503000000020004" pitchFamily="2" charset="0"/>
              </a:rPr>
              <a:t>Reconnaissance des risques</a:t>
            </a:r>
          </a:p>
        </p:txBody>
      </p:sp>
      <p:pic>
        <p:nvPicPr>
          <p:cNvPr id="13" name="Picture 12">
            <a:extLst>
              <a:ext uri="{FF2B5EF4-FFF2-40B4-BE49-F238E27FC236}">
                <a16:creationId xmlns:a16="http://schemas.microsoft.com/office/drawing/2014/main" id="{9A864080-C7CA-40A0-0C85-936588561C02}"/>
              </a:ext>
            </a:extLst>
          </p:cNvPr>
          <p:cNvPicPr>
            <a:picLocks noChangeAspect="1"/>
          </p:cNvPicPr>
          <p:nvPr/>
        </p:nvPicPr>
        <p:blipFill>
          <a:blip r:embed="rId3"/>
          <a:stretch>
            <a:fillRect/>
          </a:stretch>
        </p:blipFill>
        <p:spPr>
          <a:xfrm>
            <a:off x="6277585" y="1712422"/>
            <a:ext cx="5766083" cy="5162203"/>
          </a:xfrm>
          <a:prstGeom prst="rect">
            <a:avLst/>
          </a:prstGeom>
        </p:spPr>
      </p:pic>
    </p:spTree>
    <p:extLst>
      <p:ext uri="{BB962C8B-B14F-4D97-AF65-F5344CB8AC3E}">
        <p14:creationId xmlns:p14="http://schemas.microsoft.com/office/powerpoint/2010/main" val="1397591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BE0B0773-F551-8805-4047-2E708704326E}"/>
              </a:ext>
            </a:extLst>
          </p:cNvPr>
          <p:cNvSpPr/>
          <p:nvPr/>
        </p:nvSpPr>
        <p:spPr>
          <a:xfrm>
            <a:off x="342900" y="336550"/>
            <a:ext cx="11541894" cy="6204087"/>
          </a:xfrm>
          <a:prstGeom prst="roundRect">
            <a:avLst>
              <a:gd name="adj" fmla="val 7002"/>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2E36FBC0-FD87-23AB-CA19-91072C1FE8A9}"/>
              </a:ext>
            </a:extLst>
          </p:cNvPr>
          <p:cNvPicPr>
            <a:picLocks noGrp="1" noChangeAspect="1"/>
          </p:cNvPicPr>
          <p:nvPr>
            <p:ph idx="1"/>
          </p:nvPr>
        </p:nvPicPr>
        <p:blipFill>
          <a:blip r:embed="rId3"/>
          <a:stretch>
            <a:fillRect/>
          </a:stretch>
        </p:blipFill>
        <p:spPr>
          <a:xfrm>
            <a:off x="4421274" y="-164891"/>
            <a:ext cx="11117617" cy="6430779"/>
          </a:xfrm>
          <a:prstGeom prst="rect">
            <a:avLst/>
          </a:prstGeom>
        </p:spPr>
      </p:pic>
      <p:sp>
        <p:nvSpPr>
          <p:cNvPr id="2" name="Title 1">
            <a:extLst>
              <a:ext uri="{FF2B5EF4-FFF2-40B4-BE49-F238E27FC236}">
                <a16:creationId xmlns:a16="http://schemas.microsoft.com/office/drawing/2014/main" id="{153C8CB5-BC5E-A4D9-5D84-9938B30FCD64}"/>
              </a:ext>
            </a:extLst>
          </p:cNvPr>
          <p:cNvSpPr>
            <a:spLocks noGrp="1"/>
          </p:cNvSpPr>
          <p:nvPr>
            <p:ph type="title"/>
          </p:nvPr>
        </p:nvSpPr>
        <p:spPr>
          <a:xfrm>
            <a:off x="838200" y="754869"/>
            <a:ext cx="10515600" cy="1325563"/>
          </a:xfrm>
        </p:spPr>
        <p:txBody>
          <a:bodyPr>
            <a:normAutofit/>
          </a:bodyPr>
          <a:lstStyle/>
          <a:p>
            <a:r>
              <a:rPr lang="fr-CA" dirty="0"/>
              <a:t>Protection des autres usagers </a:t>
            </a:r>
            <a:br>
              <a:rPr lang="fr-CA" dirty="0"/>
            </a:br>
            <a:r>
              <a:rPr lang="fr-CA" dirty="0"/>
              <a:t>et principe de prudence</a:t>
            </a:r>
            <a:r>
              <a:rPr lang="en-CA" dirty="0"/>
              <a:t> </a:t>
            </a:r>
            <a:endParaRPr lang="en-US" dirty="0"/>
          </a:p>
        </p:txBody>
      </p:sp>
    </p:spTree>
    <p:extLst>
      <p:ext uri="{BB962C8B-B14F-4D97-AF65-F5344CB8AC3E}">
        <p14:creationId xmlns:p14="http://schemas.microsoft.com/office/powerpoint/2010/main" val="2823903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D3684-6C50-4150-3E3F-E64EB1F1233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47CE768-3A3C-DD17-04F8-299BF992FF45}"/>
              </a:ext>
            </a:extLst>
          </p:cNvPr>
          <p:cNvPicPr>
            <a:picLocks noChangeAspect="1"/>
          </p:cNvPicPr>
          <p:nvPr/>
        </p:nvPicPr>
        <p:blipFill>
          <a:blip r:embed="rId3"/>
          <a:srcRect/>
          <a:stretch/>
        </p:blipFill>
        <p:spPr>
          <a:xfrm>
            <a:off x="388239" y="374324"/>
            <a:ext cx="5557376" cy="6109350"/>
          </a:xfrm>
          <a:prstGeom prst="rect">
            <a:avLst/>
          </a:prstGeom>
        </p:spPr>
      </p:pic>
      <p:sp>
        <p:nvSpPr>
          <p:cNvPr id="12" name="Rounded Rectangle 11">
            <a:extLst>
              <a:ext uri="{FF2B5EF4-FFF2-40B4-BE49-F238E27FC236}">
                <a16:creationId xmlns:a16="http://schemas.microsoft.com/office/drawing/2014/main" id="{CFB40E74-EE5B-2439-0BB7-9A2B973BBF72}"/>
              </a:ext>
            </a:extLst>
          </p:cNvPr>
          <p:cNvSpPr/>
          <p:nvPr/>
        </p:nvSpPr>
        <p:spPr>
          <a:xfrm>
            <a:off x="6219992" y="336550"/>
            <a:ext cx="5631113" cy="6184900"/>
          </a:xfrm>
          <a:prstGeom prst="roundRect">
            <a:avLst>
              <a:gd name="adj" fmla="val 7632"/>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8AF26EB-DD43-7F20-B295-62B32DB74F7D}"/>
              </a:ext>
            </a:extLst>
          </p:cNvPr>
          <p:cNvSpPr>
            <a:spLocks noGrp="1"/>
          </p:cNvSpPr>
          <p:nvPr>
            <p:ph type="title"/>
          </p:nvPr>
        </p:nvSpPr>
        <p:spPr>
          <a:xfrm>
            <a:off x="838200" y="365125"/>
            <a:ext cx="4684295" cy="1325563"/>
          </a:xfrm>
        </p:spPr>
        <p:txBody>
          <a:bodyPr>
            <a:normAutofit/>
          </a:bodyPr>
          <a:lstStyle/>
          <a:p>
            <a:r>
              <a:rPr lang="fr-CA" sz="3200" kern="100" dirty="0">
                <a:cs typeface="Arial" panose="020B0604020202020204" pitchFamily="34" charset="0"/>
              </a:rPr>
              <a:t>L’</a:t>
            </a:r>
            <a:r>
              <a:rPr lang="fr-CA" sz="3200" kern="100" dirty="0" err="1">
                <a:cs typeface="Arial" panose="020B0604020202020204" pitchFamily="34" charset="0"/>
              </a:rPr>
              <a:t>emportiérage</a:t>
            </a:r>
            <a:endParaRPr lang="en-US" sz="3200" dirty="0"/>
          </a:p>
        </p:txBody>
      </p:sp>
      <p:sp>
        <p:nvSpPr>
          <p:cNvPr id="14" name="Title 3">
            <a:extLst>
              <a:ext uri="{FF2B5EF4-FFF2-40B4-BE49-F238E27FC236}">
                <a16:creationId xmlns:a16="http://schemas.microsoft.com/office/drawing/2014/main" id="{14175327-E930-81BC-F4DE-B0469350B648}"/>
              </a:ext>
            </a:extLst>
          </p:cNvPr>
          <p:cNvSpPr txBox="1">
            <a:spLocks/>
          </p:cNvSpPr>
          <p:nvPr/>
        </p:nvSpPr>
        <p:spPr>
          <a:xfrm>
            <a:off x="6673516" y="365125"/>
            <a:ext cx="468429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r>
              <a:rPr lang="fr-CA" sz="3200" dirty="0"/>
              <a:t>Les angles morts</a:t>
            </a:r>
          </a:p>
        </p:txBody>
      </p:sp>
      <p:pic>
        <p:nvPicPr>
          <p:cNvPr id="15" name="Picture 14">
            <a:extLst>
              <a:ext uri="{FF2B5EF4-FFF2-40B4-BE49-F238E27FC236}">
                <a16:creationId xmlns:a16="http://schemas.microsoft.com/office/drawing/2014/main" id="{18AA4252-F52E-787C-6A93-C272C42E6F72}"/>
              </a:ext>
            </a:extLst>
          </p:cNvPr>
          <p:cNvPicPr>
            <a:picLocks noChangeAspect="1"/>
          </p:cNvPicPr>
          <p:nvPr/>
        </p:nvPicPr>
        <p:blipFill>
          <a:blip r:embed="rId4"/>
          <a:srcRect/>
          <a:stretch/>
        </p:blipFill>
        <p:spPr>
          <a:xfrm rot="5400000">
            <a:off x="7143167" y="810523"/>
            <a:ext cx="3737645" cy="5656637"/>
          </a:xfrm>
          <a:prstGeom prst="rect">
            <a:avLst/>
          </a:prstGeom>
        </p:spPr>
      </p:pic>
    </p:spTree>
    <p:extLst>
      <p:ext uri="{BB962C8B-B14F-4D97-AF65-F5344CB8AC3E}">
        <p14:creationId xmlns:p14="http://schemas.microsoft.com/office/powerpoint/2010/main" val="2517196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D3ADC-DD0D-AEB5-6459-6CC9B32020C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7DE04D0C-0EB6-CFA6-495B-FF4616935143}"/>
              </a:ext>
            </a:extLst>
          </p:cNvPr>
          <p:cNvPicPr>
            <a:picLocks noChangeAspect="1"/>
          </p:cNvPicPr>
          <p:nvPr/>
        </p:nvPicPr>
        <p:blipFill>
          <a:blip r:embed="rId3"/>
          <a:srcRect/>
          <a:stretch/>
        </p:blipFill>
        <p:spPr>
          <a:xfrm>
            <a:off x="342900" y="336550"/>
            <a:ext cx="11541894" cy="6204087"/>
          </a:xfrm>
          <a:prstGeom prst="rect">
            <a:avLst/>
          </a:prstGeom>
        </p:spPr>
      </p:pic>
      <p:sp>
        <p:nvSpPr>
          <p:cNvPr id="4" name="Title 3">
            <a:extLst>
              <a:ext uri="{FF2B5EF4-FFF2-40B4-BE49-F238E27FC236}">
                <a16:creationId xmlns:a16="http://schemas.microsoft.com/office/drawing/2014/main" id="{B77C523A-677A-95E0-8D21-5B7DA75B50C4}"/>
              </a:ext>
            </a:extLst>
          </p:cNvPr>
          <p:cNvSpPr>
            <a:spLocks noGrp="1"/>
          </p:cNvSpPr>
          <p:nvPr>
            <p:ph type="title"/>
          </p:nvPr>
        </p:nvSpPr>
        <p:spPr>
          <a:xfrm>
            <a:off x="834825" y="2693989"/>
            <a:ext cx="3969934" cy="1325563"/>
          </a:xfrm>
        </p:spPr>
        <p:txBody>
          <a:bodyPr>
            <a:normAutofit/>
          </a:bodyPr>
          <a:lstStyle/>
          <a:p>
            <a:r>
              <a:rPr lang="fr-CA" sz="3200" dirty="0"/>
              <a:t>Les intersections</a:t>
            </a:r>
          </a:p>
        </p:txBody>
      </p:sp>
    </p:spTree>
    <p:extLst>
      <p:ext uri="{BB962C8B-B14F-4D97-AF65-F5344CB8AC3E}">
        <p14:creationId xmlns:p14="http://schemas.microsoft.com/office/powerpoint/2010/main" val="19178865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B73FB-AD1E-9291-A25F-1F616FEF7F1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37E8064-E63A-C5D4-9254-77AF9A916518}"/>
              </a:ext>
            </a:extLst>
          </p:cNvPr>
          <p:cNvPicPr>
            <a:picLocks noChangeAspect="1"/>
          </p:cNvPicPr>
          <p:nvPr/>
        </p:nvPicPr>
        <p:blipFill>
          <a:blip r:embed="rId3"/>
          <a:srcRect/>
          <a:stretch/>
        </p:blipFill>
        <p:spPr>
          <a:xfrm>
            <a:off x="361949" y="336550"/>
            <a:ext cx="11462752" cy="6182016"/>
          </a:xfrm>
          <a:prstGeom prst="rect">
            <a:avLst/>
          </a:prstGeom>
        </p:spPr>
      </p:pic>
      <p:sp>
        <p:nvSpPr>
          <p:cNvPr id="8" name="Title 3">
            <a:extLst>
              <a:ext uri="{FF2B5EF4-FFF2-40B4-BE49-F238E27FC236}">
                <a16:creationId xmlns:a16="http://schemas.microsoft.com/office/drawing/2014/main" id="{1D8CED54-D77C-C993-EF8A-2481A8622119}"/>
              </a:ext>
            </a:extLst>
          </p:cNvPr>
          <p:cNvSpPr txBox="1">
            <a:spLocks/>
          </p:cNvSpPr>
          <p:nvPr/>
        </p:nvSpPr>
        <p:spPr>
          <a:xfrm>
            <a:off x="838200" y="1084653"/>
            <a:ext cx="637206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r>
              <a:rPr lang="fr-CA" sz="3200" dirty="0"/>
              <a:t>Les passages pour piétons</a:t>
            </a:r>
          </a:p>
        </p:txBody>
      </p:sp>
    </p:spTree>
    <p:extLst>
      <p:ext uri="{BB962C8B-B14F-4D97-AF65-F5344CB8AC3E}">
        <p14:creationId xmlns:p14="http://schemas.microsoft.com/office/powerpoint/2010/main" val="2164165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C39CA-16CC-3DFC-4E6F-EBE432AA624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0FB75D9-8F2D-BE05-F134-09E6C7E92EF0}"/>
              </a:ext>
            </a:extLst>
          </p:cNvPr>
          <p:cNvPicPr>
            <a:picLocks noChangeAspect="1"/>
          </p:cNvPicPr>
          <p:nvPr/>
        </p:nvPicPr>
        <p:blipFill>
          <a:blip r:embed="rId3"/>
          <a:srcRect/>
          <a:stretch/>
        </p:blipFill>
        <p:spPr>
          <a:xfrm>
            <a:off x="361949" y="336550"/>
            <a:ext cx="11462752" cy="6182015"/>
          </a:xfrm>
          <a:prstGeom prst="rect">
            <a:avLst/>
          </a:prstGeom>
        </p:spPr>
      </p:pic>
      <p:sp>
        <p:nvSpPr>
          <p:cNvPr id="8" name="Title 3">
            <a:extLst>
              <a:ext uri="{FF2B5EF4-FFF2-40B4-BE49-F238E27FC236}">
                <a16:creationId xmlns:a16="http://schemas.microsoft.com/office/drawing/2014/main" id="{F734787C-A56F-B670-D021-B318BB6C1D0D}"/>
              </a:ext>
            </a:extLst>
          </p:cNvPr>
          <p:cNvSpPr txBox="1">
            <a:spLocks/>
          </p:cNvSpPr>
          <p:nvPr/>
        </p:nvSpPr>
        <p:spPr>
          <a:xfrm>
            <a:off x="868180" y="2764775"/>
            <a:ext cx="313419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r>
              <a:rPr lang="fr-CA" sz="3200" dirty="0"/>
              <a:t>Situations diverses</a:t>
            </a:r>
          </a:p>
        </p:txBody>
      </p:sp>
    </p:spTree>
    <p:extLst>
      <p:ext uri="{BB962C8B-B14F-4D97-AF65-F5344CB8AC3E}">
        <p14:creationId xmlns:p14="http://schemas.microsoft.com/office/powerpoint/2010/main" val="41188347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8B80BC-D57A-0B94-DF39-33452F50B4CF}"/>
              </a:ext>
            </a:extLst>
          </p:cNvPr>
          <p:cNvSpPr/>
          <p:nvPr/>
        </p:nvSpPr>
        <p:spPr>
          <a:xfrm>
            <a:off x="0" y="0"/>
            <a:ext cx="12192000" cy="6858000"/>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pic>
        <p:nvPicPr>
          <p:cNvPr id="5" name="Picture 4">
            <a:extLst>
              <a:ext uri="{FF2B5EF4-FFF2-40B4-BE49-F238E27FC236}">
                <a16:creationId xmlns:a16="http://schemas.microsoft.com/office/drawing/2014/main" id="{94610F7C-106A-183B-D013-7DD553140032}"/>
              </a:ext>
            </a:extLst>
          </p:cNvPr>
          <p:cNvPicPr>
            <a:picLocks noChangeAspect="1"/>
          </p:cNvPicPr>
          <p:nvPr/>
        </p:nvPicPr>
        <p:blipFill>
          <a:blip r:embed="rId3"/>
          <a:stretch>
            <a:fillRect/>
          </a:stretch>
        </p:blipFill>
        <p:spPr>
          <a:xfrm>
            <a:off x="1393698" y="477720"/>
            <a:ext cx="9404604" cy="5902558"/>
          </a:xfrm>
          <a:prstGeom prst="rect">
            <a:avLst/>
          </a:prstGeom>
        </p:spPr>
      </p:pic>
      <p:sp>
        <p:nvSpPr>
          <p:cNvPr id="2" name="Title 1">
            <a:extLst>
              <a:ext uri="{FF2B5EF4-FFF2-40B4-BE49-F238E27FC236}">
                <a16:creationId xmlns:a16="http://schemas.microsoft.com/office/drawing/2014/main" id="{16FFA621-1922-6FC5-3A2E-A1AB0E4F447F}"/>
              </a:ext>
            </a:extLst>
          </p:cNvPr>
          <p:cNvSpPr>
            <a:spLocks noGrp="1"/>
          </p:cNvSpPr>
          <p:nvPr>
            <p:ph type="title"/>
          </p:nvPr>
        </p:nvSpPr>
        <p:spPr>
          <a:xfrm>
            <a:off x="838200" y="2227995"/>
            <a:ext cx="10515600" cy="1325563"/>
          </a:xfrm>
        </p:spPr>
        <p:txBody>
          <a:bodyPr>
            <a:normAutofit/>
          </a:bodyPr>
          <a:lstStyle/>
          <a:p>
            <a:pPr algn="ctr"/>
            <a:r>
              <a:rPr lang="fr-CA" sz="7200" dirty="0">
                <a:solidFill>
                  <a:schemeClr val="bg2"/>
                </a:solidFill>
              </a:rPr>
              <a:t>Félicitations!</a:t>
            </a:r>
            <a:endParaRPr lang="en-US" sz="7200" dirty="0">
              <a:solidFill>
                <a:schemeClr val="bg2"/>
              </a:solidFill>
            </a:endParaRPr>
          </a:p>
        </p:txBody>
      </p:sp>
      <p:sp>
        <p:nvSpPr>
          <p:cNvPr id="3" name="Content Placeholder 2">
            <a:extLst>
              <a:ext uri="{FF2B5EF4-FFF2-40B4-BE49-F238E27FC236}">
                <a16:creationId xmlns:a16="http://schemas.microsoft.com/office/drawing/2014/main" id="{1926A74F-5430-8269-D68B-9300D10398B5}"/>
              </a:ext>
            </a:extLst>
          </p:cNvPr>
          <p:cNvSpPr>
            <a:spLocks noGrp="1"/>
          </p:cNvSpPr>
          <p:nvPr>
            <p:ph idx="1"/>
          </p:nvPr>
        </p:nvSpPr>
        <p:spPr>
          <a:xfrm>
            <a:off x="838200" y="3553558"/>
            <a:ext cx="10515600" cy="807335"/>
          </a:xfrm>
        </p:spPr>
        <p:txBody>
          <a:bodyPr>
            <a:noAutofit/>
          </a:bodyPr>
          <a:lstStyle/>
          <a:p>
            <a:pPr marL="0" indent="0" algn="ctr">
              <a:lnSpc>
                <a:spcPct val="100000"/>
              </a:lnSpc>
              <a:buNone/>
            </a:pPr>
            <a:r>
              <a:rPr lang="fr-CA" dirty="0">
                <a:solidFill>
                  <a:schemeClr val="bg1"/>
                </a:solidFill>
              </a:rPr>
              <a:t>Vous êtes maintenant</a:t>
            </a:r>
          </a:p>
          <a:p>
            <a:pPr marL="0" indent="0" algn="ctr">
              <a:lnSpc>
                <a:spcPct val="100000"/>
              </a:lnSpc>
              <a:spcBef>
                <a:spcPts val="600"/>
              </a:spcBef>
              <a:buNone/>
            </a:pPr>
            <a:r>
              <a:rPr lang="fr-CA" dirty="0">
                <a:solidFill>
                  <a:schemeClr val="bg1"/>
                </a:solidFill>
              </a:rPr>
              <a:t>des génies du vélo!</a:t>
            </a:r>
            <a:endParaRPr lang="en-US" dirty="0">
              <a:solidFill>
                <a:schemeClr val="bg1"/>
              </a:solidFill>
            </a:endParaRPr>
          </a:p>
        </p:txBody>
      </p:sp>
      <p:pic>
        <p:nvPicPr>
          <p:cNvPr id="23" name="Picture 22">
            <a:extLst>
              <a:ext uri="{FF2B5EF4-FFF2-40B4-BE49-F238E27FC236}">
                <a16:creationId xmlns:a16="http://schemas.microsoft.com/office/drawing/2014/main" id="{3FEDA8FB-5B89-AAC0-A051-398BAE35EF32}"/>
              </a:ext>
            </a:extLst>
          </p:cNvPr>
          <p:cNvPicPr>
            <a:picLocks noChangeAspect="1"/>
          </p:cNvPicPr>
          <p:nvPr/>
        </p:nvPicPr>
        <p:blipFill>
          <a:blip r:embed="rId4"/>
          <a:stretch>
            <a:fillRect/>
          </a:stretch>
        </p:blipFill>
        <p:spPr>
          <a:xfrm>
            <a:off x="9603041" y="1769064"/>
            <a:ext cx="3445929" cy="5121472"/>
          </a:xfrm>
          <a:prstGeom prst="rect">
            <a:avLst/>
          </a:prstGeom>
        </p:spPr>
      </p:pic>
      <p:pic>
        <p:nvPicPr>
          <p:cNvPr id="19" name="Picture 18">
            <a:extLst>
              <a:ext uri="{FF2B5EF4-FFF2-40B4-BE49-F238E27FC236}">
                <a16:creationId xmlns:a16="http://schemas.microsoft.com/office/drawing/2014/main" id="{955810DB-E9F4-EC1C-7B66-80C37739C5D6}"/>
              </a:ext>
            </a:extLst>
          </p:cNvPr>
          <p:cNvPicPr>
            <a:picLocks noChangeAspect="1"/>
          </p:cNvPicPr>
          <p:nvPr/>
        </p:nvPicPr>
        <p:blipFill>
          <a:blip r:embed="rId5"/>
          <a:stretch>
            <a:fillRect/>
          </a:stretch>
        </p:blipFill>
        <p:spPr>
          <a:xfrm>
            <a:off x="9194825" y="842421"/>
            <a:ext cx="2365804" cy="6031847"/>
          </a:xfrm>
          <a:prstGeom prst="rect">
            <a:avLst/>
          </a:prstGeom>
        </p:spPr>
      </p:pic>
      <p:pic>
        <p:nvPicPr>
          <p:cNvPr id="21" name="Picture 20">
            <a:extLst>
              <a:ext uri="{FF2B5EF4-FFF2-40B4-BE49-F238E27FC236}">
                <a16:creationId xmlns:a16="http://schemas.microsoft.com/office/drawing/2014/main" id="{353C817F-9B86-DFD5-4904-765E3D436EFF}"/>
              </a:ext>
            </a:extLst>
          </p:cNvPr>
          <p:cNvPicPr>
            <a:picLocks noChangeAspect="1"/>
          </p:cNvPicPr>
          <p:nvPr/>
        </p:nvPicPr>
        <p:blipFill>
          <a:blip r:embed="rId6"/>
          <a:srcRect/>
          <a:stretch/>
        </p:blipFill>
        <p:spPr>
          <a:xfrm>
            <a:off x="-1865405" y="3768911"/>
            <a:ext cx="6104548" cy="3105357"/>
          </a:xfrm>
          <a:prstGeom prst="rect">
            <a:avLst/>
          </a:prstGeom>
        </p:spPr>
      </p:pic>
      <p:pic>
        <p:nvPicPr>
          <p:cNvPr id="7" name="Picture 6">
            <a:extLst>
              <a:ext uri="{FF2B5EF4-FFF2-40B4-BE49-F238E27FC236}">
                <a16:creationId xmlns:a16="http://schemas.microsoft.com/office/drawing/2014/main" id="{2FDF9311-DF5D-22B2-4B94-E59550205D63}"/>
              </a:ext>
            </a:extLst>
          </p:cNvPr>
          <p:cNvPicPr>
            <a:picLocks noChangeAspect="1"/>
          </p:cNvPicPr>
          <p:nvPr/>
        </p:nvPicPr>
        <p:blipFill>
          <a:blip r:embed="rId7"/>
          <a:srcRect/>
          <a:stretch/>
        </p:blipFill>
        <p:spPr>
          <a:xfrm>
            <a:off x="401825" y="5003235"/>
            <a:ext cx="2859600" cy="1556636"/>
          </a:xfrm>
          <a:prstGeom prst="rect">
            <a:avLst/>
          </a:prstGeom>
        </p:spPr>
      </p:pic>
    </p:spTree>
    <p:extLst>
      <p:ext uri="{BB962C8B-B14F-4D97-AF65-F5344CB8AC3E}">
        <p14:creationId xmlns:p14="http://schemas.microsoft.com/office/powerpoint/2010/main" val="3695278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FCD4733-FD15-9786-75CA-0EF04D77A7A6}"/>
              </a:ext>
            </a:extLst>
          </p:cNvPr>
          <p:cNvSpPr/>
          <p:nvPr/>
        </p:nvSpPr>
        <p:spPr>
          <a:xfrm>
            <a:off x="7848600" y="0"/>
            <a:ext cx="4343400"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pic>
        <p:nvPicPr>
          <p:cNvPr id="8" name="Picture 7">
            <a:extLst>
              <a:ext uri="{FF2B5EF4-FFF2-40B4-BE49-F238E27FC236}">
                <a16:creationId xmlns:a16="http://schemas.microsoft.com/office/drawing/2014/main" id="{7AC2F480-678D-C8B9-A7C4-C8CDB3CBA9C0}"/>
              </a:ext>
            </a:extLst>
          </p:cNvPr>
          <p:cNvPicPr>
            <a:picLocks noChangeAspect="1"/>
          </p:cNvPicPr>
          <p:nvPr/>
        </p:nvPicPr>
        <p:blipFill>
          <a:blip r:embed="rId3"/>
          <a:srcRect/>
          <a:stretch/>
        </p:blipFill>
        <p:spPr>
          <a:xfrm>
            <a:off x="-302040" y="-273160"/>
            <a:ext cx="12494039" cy="7163818"/>
          </a:xfrm>
          <a:prstGeom prst="rect">
            <a:avLst/>
          </a:prstGeom>
        </p:spPr>
      </p:pic>
      <p:sp>
        <p:nvSpPr>
          <p:cNvPr id="5" name="Rectangle 4">
            <a:extLst>
              <a:ext uri="{FF2B5EF4-FFF2-40B4-BE49-F238E27FC236}">
                <a16:creationId xmlns:a16="http://schemas.microsoft.com/office/drawing/2014/main" id="{134A740A-CC33-B3B8-A7E8-1F1934DBD978}"/>
              </a:ext>
            </a:extLst>
          </p:cNvPr>
          <p:cNvSpPr/>
          <p:nvPr/>
        </p:nvSpPr>
        <p:spPr>
          <a:xfrm>
            <a:off x="0" y="0"/>
            <a:ext cx="78486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2" name="Title 1">
            <a:extLst>
              <a:ext uri="{FF2B5EF4-FFF2-40B4-BE49-F238E27FC236}">
                <a16:creationId xmlns:a16="http://schemas.microsoft.com/office/drawing/2014/main" id="{EBAA0C27-48E8-E148-B687-4FAFE1AE4468}"/>
              </a:ext>
            </a:extLst>
          </p:cNvPr>
          <p:cNvSpPr>
            <a:spLocks noGrp="1"/>
          </p:cNvSpPr>
          <p:nvPr>
            <p:ph type="title"/>
          </p:nvPr>
        </p:nvSpPr>
        <p:spPr>
          <a:xfrm>
            <a:off x="838200" y="2670968"/>
            <a:ext cx="6388100" cy="1325563"/>
          </a:xfrm>
        </p:spPr>
        <p:txBody>
          <a:bodyPr>
            <a:normAutofit/>
          </a:bodyPr>
          <a:lstStyle/>
          <a:p>
            <a:r>
              <a:rPr lang="fr-CA" sz="3200" dirty="0">
                <a:solidFill>
                  <a:schemeClr val="bg1"/>
                </a:solidFill>
                <a:latin typeface="Inter Medium" panose="02000503000000020004" pitchFamily="2" charset="0"/>
                <a:ea typeface="Inter Medium" panose="02000503000000020004" pitchFamily="2" charset="0"/>
              </a:rPr>
              <a:t>Vérification des pneus</a:t>
            </a:r>
            <a:endParaRPr lang="en-US" sz="3200" dirty="0">
              <a:solidFill>
                <a:schemeClr val="bg1"/>
              </a:solidFill>
              <a:latin typeface="Inter Medium" panose="02000503000000020004" pitchFamily="2" charset="0"/>
              <a:ea typeface="Inter Medium" panose="02000503000000020004" pitchFamily="2" charset="0"/>
            </a:endParaRPr>
          </a:p>
        </p:txBody>
      </p:sp>
    </p:spTree>
    <p:extLst>
      <p:ext uri="{BB962C8B-B14F-4D97-AF65-F5344CB8AC3E}">
        <p14:creationId xmlns:p14="http://schemas.microsoft.com/office/powerpoint/2010/main" val="511977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3DC67-6C27-EB2D-4D3C-03F3670181D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2F1D78F-79DC-EC3D-41F5-8F734EC5A1EB}"/>
              </a:ext>
            </a:extLst>
          </p:cNvPr>
          <p:cNvSpPr/>
          <p:nvPr/>
        </p:nvSpPr>
        <p:spPr>
          <a:xfrm>
            <a:off x="4343400" y="0"/>
            <a:ext cx="78486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6" name="Rectangle 5">
            <a:extLst>
              <a:ext uri="{FF2B5EF4-FFF2-40B4-BE49-F238E27FC236}">
                <a16:creationId xmlns:a16="http://schemas.microsoft.com/office/drawing/2014/main" id="{CD25648D-3F28-B1CC-8645-E59F87024F6B}"/>
              </a:ext>
            </a:extLst>
          </p:cNvPr>
          <p:cNvSpPr/>
          <p:nvPr/>
        </p:nvSpPr>
        <p:spPr>
          <a:xfrm>
            <a:off x="0" y="0"/>
            <a:ext cx="4343400" cy="6858000"/>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2" name="Title 1">
            <a:extLst>
              <a:ext uri="{FF2B5EF4-FFF2-40B4-BE49-F238E27FC236}">
                <a16:creationId xmlns:a16="http://schemas.microsoft.com/office/drawing/2014/main" id="{BF6CB4C2-744C-4155-3DA7-EF6C70E8279F}"/>
              </a:ext>
            </a:extLst>
          </p:cNvPr>
          <p:cNvSpPr>
            <a:spLocks noGrp="1"/>
          </p:cNvSpPr>
          <p:nvPr>
            <p:ph type="title"/>
          </p:nvPr>
        </p:nvSpPr>
        <p:spPr>
          <a:xfrm>
            <a:off x="5073650" y="2670968"/>
            <a:ext cx="6388100" cy="1325563"/>
          </a:xfrm>
        </p:spPr>
        <p:txBody>
          <a:bodyPr>
            <a:normAutofit/>
          </a:bodyPr>
          <a:lstStyle/>
          <a:p>
            <a:r>
              <a:rPr lang="fr-CA" sz="3200" dirty="0">
                <a:solidFill>
                  <a:schemeClr val="bg1"/>
                </a:solidFill>
                <a:latin typeface="Inter Medium" panose="02000503000000020004" pitchFamily="2" charset="0"/>
                <a:ea typeface="Inter Medium" panose="02000503000000020004" pitchFamily="2" charset="0"/>
              </a:rPr>
              <a:t>Ajustement du guidon</a:t>
            </a:r>
            <a:endParaRPr lang="en-US" sz="3200" dirty="0">
              <a:solidFill>
                <a:schemeClr val="bg1"/>
              </a:solidFill>
              <a:latin typeface="Inter Medium" panose="02000503000000020004" pitchFamily="2" charset="0"/>
              <a:ea typeface="Inter Medium" panose="02000503000000020004" pitchFamily="2" charset="0"/>
            </a:endParaRPr>
          </a:p>
        </p:txBody>
      </p:sp>
      <p:pic>
        <p:nvPicPr>
          <p:cNvPr id="9" name="Picture 8">
            <a:extLst>
              <a:ext uri="{FF2B5EF4-FFF2-40B4-BE49-F238E27FC236}">
                <a16:creationId xmlns:a16="http://schemas.microsoft.com/office/drawing/2014/main" id="{0DA9BEDB-96CC-9942-D3F1-40237400471E}"/>
              </a:ext>
            </a:extLst>
          </p:cNvPr>
          <p:cNvPicPr>
            <a:picLocks noChangeAspect="1"/>
          </p:cNvPicPr>
          <p:nvPr/>
        </p:nvPicPr>
        <p:blipFill>
          <a:blip r:embed="rId3"/>
          <a:srcRect/>
          <a:stretch/>
        </p:blipFill>
        <p:spPr>
          <a:xfrm>
            <a:off x="316316" y="0"/>
            <a:ext cx="3710768" cy="8807202"/>
          </a:xfrm>
          <a:prstGeom prst="rect">
            <a:avLst/>
          </a:prstGeom>
        </p:spPr>
      </p:pic>
    </p:spTree>
    <p:extLst>
      <p:ext uri="{BB962C8B-B14F-4D97-AF65-F5344CB8AC3E}">
        <p14:creationId xmlns:p14="http://schemas.microsoft.com/office/powerpoint/2010/main" val="2688894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36122-E213-B163-165F-7E2EEB0C9A4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EB6A124-330E-8704-4897-1DCCF621F5FD}"/>
              </a:ext>
            </a:extLst>
          </p:cNvPr>
          <p:cNvSpPr/>
          <p:nvPr/>
        </p:nvSpPr>
        <p:spPr>
          <a:xfrm>
            <a:off x="7848600" y="0"/>
            <a:ext cx="4343400" cy="6858000"/>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pic>
        <p:nvPicPr>
          <p:cNvPr id="15" name="Picture 14">
            <a:extLst>
              <a:ext uri="{FF2B5EF4-FFF2-40B4-BE49-F238E27FC236}">
                <a16:creationId xmlns:a16="http://schemas.microsoft.com/office/drawing/2014/main" id="{2BAC6A58-B4AE-4B93-ED1B-2461E545B068}"/>
              </a:ext>
            </a:extLst>
          </p:cNvPr>
          <p:cNvPicPr>
            <a:picLocks noChangeAspect="1"/>
          </p:cNvPicPr>
          <p:nvPr/>
        </p:nvPicPr>
        <p:blipFill>
          <a:blip r:embed="rId3"/>
          <a:stretch>
            <a:fillRect/>
          </a:stretch>
        </p:blipFill>
        <p:spPr>
          <a:xfrm>
            <a:off x="6096000" y="-2084098"/>
            <a:ext cx="9115011" cy="8942098"/>
          </a:xfrm>
          <a:prstGeom prst="rect">
            <a:avLst/>
          </a:prstGeom>
        </p:spPr>
      </p:pic>
      <p:sp>
        <p:nvSpPr>
          <p:cNvPr id="5" name="Rectangle 4">
            <a:extLst>
              <a:ext uri="{FF2B5EF4-FFF2-40B4-BE49-F238E27FC236}">
                <a16:creationId xmlns:a16="http://schemas.microsoft.com/office/drawing/2014/main" id="{F29B0F45-FB52-5AAB-9672-10E749D21462}"/>
              </a:ext>
            </a:extLst>
          </p:cNvPr>
          <p:cNvSpPr/>
          <p:nvPr/>
        </p:nvSpPr>
        <p:spPr>
          <a:xfrm>
            <a:off x="0" y="0"/>
            <a:ext cx="7848600"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2" name="Title 1">
            <a:extLst>
              <a:ext uri="{FF2B5EF4-FFF2-40B4-BE49-F238E27FC236}">
                <a16:creationId xmlns:a16="http://schemas.microsoft.com/office/drawing/2014/main" id="{1B5815C2-2AD6-FD8D-A0A3-F4E161F39FED}"/>
              </a:ext>
            </a:extLst>
          </p:cNvPr>
          <p:cNvSpPr>
            <a:spLocks noGrp="1"/>
          </p:cNvSpPr>
          <p:nvPr>
            <p:ph type="title"/>
          </p:nvPr>
        </p:nvSpPr>
        <p:spPr>
          <a:xfrm>
            <a:off x="838200" y="2670968"/>
            <a:ext cx="6388100" cy="1325563"/>
          </a:xfrm>
        </p:spPr>
        <p:txBody>
          <a:bodyPr>
            <a:normAutofit/>
          </a:bodyPr>
          <a:lstStyle/>
          <a:p>
            <a:r>
              <a:rPr lang="fr-CA" sz="3200" dirty="0">
                <a:solidFill>
                  <a:schemeClr val="bg1"/>
                </a:solidFill>
                <a:latin typeface="Inter Medium" panose="02000503000000020004" pitchFamily="2" charset="0"/>
                <a:ea typeface="Inter Medium" panose="02000503000000020004" pitchFamily="2" charset="0"/>
              </a:rPr>
              <a:t>Ajustement de la selle</a:t>
            </a:r>
            <a:endParaRPr lang="en-US" sz="3200" dirty="0">
              <a:solidFill>
                <a:schemeClr val="bg1"/>
              </a:solidFill>
              <a:latin typeface="Inter Medium" panose="02000503000000020004" pitchFamily="2" charset="0"/>
              <a:ea typeface="Inter Medium" panose="02000503000000020004" pitchFamily="2" charset="0"/>
            </a:endParaRPr>
          </a:p>
        </p:txBody>
      </p:sp>
    </p:spTree>
    <p:extLst>
      <p:ext uri="{BB962C8B-B14F-4D97-AF65-F5344CB8AC3E}">
        <p14:creationId xmlns:p14="http://schemas.microsoft.com/office/powerpoint/2010/main" val="505856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538D9-3F87-969A-0253-1150A41956C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332F209-B925-C501-479C-26CF3BB363D8}"/>
              </a:ext>
            </a:extLst>
          </p:cNvPr>
          <p:cNvSpPr/>
          <p:nvPr/>
        </p:nvSpPr>
        <p:spPr>
          <a:xfrm>
            <a:off x="0" y="0"/>
            <a:ext cx="4343400" cy="6858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pic>
        <p:nvPicPr>
          <p:cNvPr id="9" name="Picture 8">
            <a:extLst>
              <a:ext uri="{FF2B5EF4-FFF2-40B4-BE49-F238E27FC236}">
                <a16:creationId xmlns:a16="http://schemas.microsoft.com/office/drawing/2014/main" id="{E9FF0811-DD67-6226-B2CA-3A5D5DE76E49}"/>
              </a:ext>
            </a:extLst>
          </p:cNvPr>
          <p:cNvPicPr>
            <a:picLocks noChangeAspect="1"/>
          </p:cNvPicPr>
          <p:nvPr/>
        </p:nvPicPr>
        <p:blipFill>
          <a:blip r:embed="rId3"/>
          <a:srcRect/>
          <a:stretch/>
        </p:blipFill>
        <p:spPr>
          <a:xfrm>
            <a:off x="-231086" y="852858"/>
            <a:ext cx="6724650" cy="6005140"/>
          </a:xfrm>
          <a:prstGeom prst="rect">
            <a:avLst/>
          </a:prstGeom>
        </p:spPr>
      </p:pic>
      <p:sp>
        <p:nvSpPr>
          <p:cNvPr id="5" name="Rectangle 4">
            <a:extLst>
              <a:ext uri="{FF2B5EF4-FFF2-40B4-BE49-F238E27FC236}">
                <a16:creationId xmlns:a16="http://schemas.microsoft.com/office/drawing/2014/main" id="{4CE4A445-A269-E30C-7D42-C171DE1B5361}"/>
              </a:ext>
            </a:extLst>
          </p:cNvPr>
          <p:cNvSpPr/>
          <p:nvPr/>
        </p:nvSpPr>
        <p:spPr>
          <a:xfrm>
            <a:off x="4343400" y="0"/>
            <a:ext cx="7848600" cy="6858000"/>
          </a:xfrm>
          <a:prstGeom prst="rect">
            <a:avLst/>
          </a:prstGeom>
          <a:solidFill>
            <a:schemeClr val="accent1"/>
          </a:solidFill>
          <a:ln>
            <a:solidFill>
              <a:srgbClr val="E441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lumMod val="60000"/>
                  <a:lumOff val="40000"/>
                </a:schemeClr>
              </a:solidFill>
            </a:endParaRPr>
          </a:p>
        </p:txBody>
      </p:sp>
      <p:sp>
        <p:nvSpPr>
          <p:cNvPr id="2" name="Title 1">
            <a:extLst>
              <a:ext uri="{FF2B5EF4-FFF2-40B4-BE49-F238E27FC236}">
                <a16:creationId xmlns:a16="http://schemas.microsoft.com/office/drawing/2014/main" id="{82738932-9754-DB1E-6BA2-CA4C91F3149A}"/>
              </a:ext>
            </a:extLst>
          </p:cNvPr>
          <p:cNvSpPr>
            <a:spLocks noGrp="1"/>
          </p:cNvSpPr>
          <p:nvPr>
            <p:ph type="title"/>
          </p:nvPr>
        </p:nvSpPr>
        <p:spPr>
          <a:xfrm>
            <a:off x="5073650" y="2670968"/>
            <a:ext cx="6388100" cy="1325563"/>
          </a:xfrm>
        </p:spPr>
        <p:txBody>
          <a:bodyPr>
            <a:normAutofit/>
          </a:bodyPr>
          <a:lstStyle/>
          <a:p>
            <a:r>
              <a:rPr lang="fr-CA" sz="3200" dirty="0">
                <a:solidFill>
                  <a:schemeClr val="bg1"/>
                </a:solidFill>
                <a:latin typeface="Inter Medium" panose="02000503000000020004" pitchFamily="2" charset="0"/>
                <a:ea typeface="Inter Medium" panose="02000503000000020004" pitchFamily="2" charset="0"/>
              </a:rPr>
              <a:t>Vérification des freins</a:t>
            </a:r>
            <a:endParaRPr lang="en-US" sz="3200" dirty="0">
              <a:solidFill>
                <a:schemeClr val="bg1"/>
              </a:solidFill>
              <a:latin typeface="Inter Medium" panose="02000503000000020004" pitchFamily="2" charset="0"/>
              <a:ea typeface="Inter Medium" panose="02000503000000020004" pitchFamily="2" charset="0"/>
            </a:endParaRPr>
          </a:p>
        </p:txBody>
      </p:sp>
    </p:spTree>
    <p:extLst>
      <p:ext uri="{BB962C8B-B14F-4D97-AF65-F5344CB8AC3E}">
        <p14:creationId xmlns:p14="http://schemas.microsoft.com/office/powerpoint/2010/main" val="4007509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2FD9E-7AC7-71CC-138E-359CF7322E1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FBBDB2A-DAB2-3694-F1DB-1C894A4FBF03}"/>
              </a:ext>
            </a:extLst>
          </p:cNvPr>
          <p:cNvSpPr/>
          <p:nvPr/>
        </p:nvSpPr>
        <p:spPr>
          <a:xfrm>
            <a:off x="0" y="0"/>
            <a:ext cx="43434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5" name="Rectangle 4">
            <a:extLst>
              <a:ext uri="{FF2B5EF4-FFF2-40B4-BE49-F238E27FC236}">
                <a16:creationId xmlns:a16="http://schemas.microsoft.com/office/drawing/2014/main" id="{ECA73E12-5EEA-05FA-3830-63E0A5CC143A}"/>
              </a:ext>
            </a:extLst>
          </p:cNvPr>
          <p:cNvSpPr/>
          <p:nvPr/>
        </p:nvSpPr>
        <p:spPr>
          <a:xfrm>
            <a:off x="4343400" y="0"/>
            <a:ext cx="7848600" cy="6858000"/>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2" name="Title 1">
            <a:extLst>
              <a:ext uri="{FF2B5EF4-FFF2-40B4-BE49-F238E27FC236}">
                <a16:creationId xmlns:a16="http://schemas.microsoft.com/office/drawing/2014/main" id="{68479727-7B9A-1E2B-C7C1-559114F847BF}"/>
              </a:ext>
            </a:extLst>
          </p:cNvPr>
          <p:cNvSpPr>
            <a:spLocks noGrp="1"/>
          </p:cNvSpPr>
          <p:nvPr>
            <p:ph type="title"/>
          </p:nvPr>
        </p:nvSpPr>
        <p:spPr>
          <a:xfrm>
            <a:off x="419099" y="2222499"/>
            <a:ext cx="3623935" cy="2413000"/>
          </a:xfrm>
        </p:spPr>
        <p:txBody>
          <a:bodyPr>
            <a:normAutofit/>
          </a:bodyPr>
          <a:lstStyle/>
          <a:p>
            <a:pPr>
              <a:lnSpc>
                <a:spcPts val="4000"/>
              </a:lnSpc>
            </a:pPr>
            <a:r>
              <a:rPr lang="fr-CA" sz="3200" dirty="0">
                <a:solidFill>
                  <a:schemeClr val="bg1"/>
                </a:solidFill>
                <a:latin typeface="Inter Medium" panose="02000503000000020004" pitchFamily="2" charset="0"/>
                <a:ea typeface="Inter Medium" panose="02000503000000020004" pitchFamily="2" charset="0"/>
              </a:rPr>
              <a:t>Vérification</a:t>
            </a:r>
            <a:br>
              <a:rPr lang="fr-CA" sz="3200" dirty="0">
                <a:solidFill>
                  <a:schemeClr val="bg1"/>
                </a:solidFill>
                <a:latin typeface="Inter Medium" panose="02000503000000020004" pitchFamily="2" charset="0"/>
                <a:ea typeface="Inter Medium" panose="02000503000000020004" pitchFamily="2" charset="0"/>
              </a:rPr>
            </a:br>
            <a:r>
              <a:rPr lang="fr-CA" sz="3200" dirty="0">
                <a:solidFill>
                  <a:schemeClr val="bg1"/>
                </a:solidFill>
                <a:latin typeface="Inter Medium" panose="02000503000000020004" pitchFamily="2" charset="0"/>
                <a:ea typeface="Inter Medium" panose="02000503000000020004" pitchFamily="2" charset="0"/>
              </a:rPr>
              <a:t>des équipements</a:t>
            </a:r>
            <a:br>
              <a:rPr lang="fr-CA" sz="3200" dirty="0">
                <a:solidFill>
                  <a:schemeClr val="bg1"/>
                </a:solidFill>
                <a:latin typeface="Inter Medium" panose="02000503000000020004" pitchFamily="2" charset="0"/>
                <a:ea typeface="Inter Medium" panose="02000503000000020004" pitchFamily="2" charset="0"/>
              </a:rPr>
            </a:br>
            <a:r>
              <a:rPr lang="fr-CA" sz="3200" dirty="0">
                <a:solidFill>
                  <a:schemeClr val="bg1"/>
                </a:solidFill>
                <a:latin typeface="Inter Medium" panose="02000503000000020004" pitchFamily="2" charset="0"/>
                <a:ea typeface="Inter Medium" panose="02000503000000020004" pitchFamily="2" charset="0"/>
              </a:rPr>
              <a:t>de visibilité</a:t>
            </a:r>
            <a:endParaRPr lang="en-US" sz="3200" dirty="0">
              <a:solidFill>
                <a:schemeClr val="bg1"/>
              </a:solidFill>
              <a:latin typeface="Inter Medium" panose="02000503000000020004" pitchFamily="2" charset="0"/>
              <a:ea typeface="Inter Medium" panose="02000503000000020004" pitchFamily="2" charset="0"/>
            </a:endParaRPr>
          </a:p>
        </p:txBody>
      </p:sp>
      <p:pic>
        <p:nvPicPr>
          <p:cNvPr id="14" name="Picture 13">
            <a:extLst>
              <a:ext uri="{FF2B5EF4-FFF2-40B4-BE49-F238E27FC236}">
                <a16:creationId xmlns:a16="http://schemas.microsoft.com/office/drawing/2014/main" id="{BA00DA59-07B0-44A7-C61B-1547E4A92DD2}"/>
              </a:ext>
            </a:extLst>
          </p:cNvPr>
          <p:cNvPicPr>
            <a:picLocks noChangeAspect="1"/>
          </p:cNvPicPr>
          <p:nvPr/>
        </p:nvPicPr>
        <p:blipFill>
          <a:blip r:embed="rId3"/>
          <a:stretch>
            <a:fillRect/>
          </a:stretch>
        </p:blipFill>
        <p:spPr>
          <a:xfrm>
            <a:off x="4999494" y="1538739"/>
            <a:ext cx="6536412" cy="3780519"/>
          </a:xfrm>
          <a:prstGeom prst="rect">
            <a:avLst/>
          </a:prstGeom>
        </p:spPr>
      </p:pic>
      <p:pic>
        <p:nvPicPr>
          <p:cNvPr id="13" name="Picture 12">
            <a:extLst>
              <a:ext uri="{FF2B5EF4-FFF2-40B4-BE49-F238E27FC236}">
                <a16:creationId xmlns:a16="http://schemas.microsoft.com/office/drawing/2014/main" id="{1A023B1D-5C37-9BDB-3EEA-840106EBFD3B}"/>
              </a:ext>
            </a:extLst>
          </p:cNvPr>
          <p:cNvPicPr>
            <a:picLocks noChangeAspect="1"/>
          </p:cNvPicPr>
          <p:nvPr/>
        </p:nvPicPr>
        <p:blipFill>
          <a:blip r:embed="rId4"/>
          <a:stretch>
            <a:fillRect/>
          </a:stretch>
        </p:blipFill>
        <p:spPr>
          <a:xfrm>
            <a:off x="5638799" y="1538739"/>
            <a:ext cx="1263445" cy="1006077"/>
          </a:xfrm>
          <a:prstGeom prst="rect">
            <a:avLst/>
          </a:prstGeom>
        </p:spPr>
      </p:pic>
      <p:pic>
        <p:nvPicPr>
          <p:cNvPr id="15" name="Picture 14">
            <a:extLst>
              <a:ext uri="{FF2B5EF4-FFF2-40B4-BE49-F238E27FC236}">
                <a16:creationId xmlns:a16="http://schemas.microsoft.com/office/drawing/2014/main" id="{51CCB27F-385E-81A8-4644-43302B1234E6}"/>
              </a:ext>
            </a:extLst>
          </p:cNvPr>
          <p:cNvPicPr>
            <a:picLocks noChangeAspect="1"/>
          </p:cNvPicPr>
          <p:nvPr/>
        </p:nvPicPr>
        <p:blipFill>
          <a:blip r:embed="rId4"/>
          <a:stretch>
            <a:fillRect/>
          </a:stretch>
        </p:blipFill>
        <p:spPr>
          <a:xfrm rot="17083001">
            <a:off x="4523677" y="4761441"/>
            <a:ext cx="1263445" cy="1006077"/>
          </a:xfrm>
          <a:prstGeom prst="rect">
            <a:avLst/>
          </a:prstGeom>
        </p:spPr>
      </p:pic>
      <p:pic>
        <p:nvPicPr>
          <p:cNvPr id="16" name="Picture 15">
            <a:extLst>
              <a:ext uri="{FF2B5EF4-FFF2-40B4-BE49-F238E27FC236}">
                <a16:creationId xmlns:a16="http://schemas.microsoft.com/office/drawing/2014/main" id="{F9BA990B-AD10-3FA0-4E63-E8F4E3057516}"/>
              </a:ext>
            </a:extLst>
          </p:cNvPr>
          <p:cNvPicPr>
            <a:picLocks noChangeAspect="1"/>
          </p:cNvPicPr>
          <p:nvPr/>
        </p:nvPicPr>
        <p:blipFill>
          <a:blip r:embed="rId4"/>
          <a:stretch>
            <a:fillRect/>
          </a:stretch>
        </p:blipFill>
        <p:spPr>
          <a:xfrm rot="10457785">
            <a:off x="7913647" y="4816219"/>
            <a:ext cx="1263445" cy="1006077"/>
          </a:xfrm>
          <a:prstGeom prst="rect">
            <a:avLst/>
          </a:prstGeom>
        </p:spPr>
      </p:pic>
      <p:pic>
        <p:nvPicPr>
          <p:cNvPr id="17" name="Picture 16">
            <a:extLst>
              <a:ext uri="{FF2B5EF4-FFF2-40B4-BE49-F238E27FC236}">
                <a16:creationId xmlns:a16="http://schemas.microsoft.com/office/drawing/2014/main" id="{65401B4F-3158-6093-C39F-58C2B28097E9}"/>
              </a:ext>
            </a:extLst>
          </p:cNvPr>
          <p:cNvPicPr>
            <a:picLocks noChangeAspect="1"/>
          </p:cNvPicPr>
          <p:nvPr/>
        </p:nvPicPr>
        <p:blipFill>
          <a:blip r:embed="rId4"/>
          <a:stretch>
            <a:fillRect/>
          </a:stretch>
        </p:blipFill>
        <p:spPr>
          <a:xfrm rot="5400000">
            <a:off x="10756874" y="1816539"/>
            <a:ext cx="1263445" cy="1006077"/>
          </a:xfrm>
          <a:prstGeom prst="rect">
            <a:avLst/>
          </a:prstGeom>
        </p:spPr>
      </p:pic>
      <p:pic>
        <p:nvPicPr>
          <p:cNvPr id="18" name="Picture 17">
            <a:extLst>
              <a:ext uri="{FF2B5EF4-FFF2-40B4-BE49-F238E27FC236}">
                <a16:creationId xmlns:a16="http://schemas.microsoft.com/office/drawing/2014/main" id="{ECFF869D-7A31-B449-0FC5-FC397C6FD632}"/>
              </a:ext>
            </a:extLst>
          </p:cNvPr>
          <p:cNvPicPr>
            <a:picLocks noChangeAspect="1"/>
          </p:cNvPicPr>
          <p:nvPr/>
        </p:nvPicPr>
        <p:blipFill>
          <a:blip r:embed="rId4"/>
          <a:stretch>
            <a:fillRect/>
          </a:stretch>
        </p:blipFill>
        <p:spPr>
          <a:xfrm>
            <a:off x="8262178" y="1242745"/>
            <a:ext cx="1263445" cy="1006077"/>
          </a:xfrm>
          <a:prstGeom prst="rect">
            <a:avLst/>
          </a:prstGeom>
        </p:spPr>
      </p:pic>
    </p:spTree>
    <p:extLst>
      <p:ext uri="{BB962C8B-B14F-4D97-AF65-F5344CB8AC3E}">
        <p14:creationId xmlns:p14="http://schemas.microsoft.com/office/powerpoint/2010/main" val="3763629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6B83-C23C-11DD-4793-9588B162F85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3E0785E-4B2F-8352-DDC1-606269522E38}"/>
              </a:ext>
            </a:extLst>
          </p:cNvPr>
          <p:cNvSpPr/>
          <p:nvPr/>
        </p:nvSpPr>
        <p:spPr>
          <a:xfrm>
            <a:off x="7848600" y="0"/>
            <a:ext cx="43434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60000"/>
                  <a:lumOff val="40000"/>
                </a:schemeClr>
              </a:solidFill>
            </a:endParaRPr>
          </a:p>
        </p:txBody>
      </p:sp>
      <p:sp>
        <p:nvSpPr>
          <p:cNvPr id="5" name="Rectangle 4">
            <a:extLst>
              <a:ext uri="{FF2B5EF4-FFF2-40B4-BE49-F238E27FC236}">
                <a16:creationId xmlns:a16="http://schemas.microsoft.com/office/drawing/2014/main" id="{EE978605-808A-534C-97F2-D984CB4DE777}"/>
              </a:ext>
            </a:extLst>
          </p:cNvPr>
          <p:cNvSpPr/>
          <p:nvPr/>
        </p:nvSpPr>
        <p:spPr>
          <a:xfrm>
            <a:off x="0" y="0"/>
            <a:ext cx="7848600" cy="6858000"/>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4" name="Title 1">
            <a:extLst>
              <a:ext uri="{FF2B5EF4-FFF2-40B4-BE49-F238E27FC236}">
                <a16:creationId xmlns:a16="http://schemas.microsoft.com/office/drawing/2014/main" id="{34576D00-9B4E-505C-2192-3C33A5E6F70C}"/>
              </a:ext>
            </a:extLst>
          </p:cNvPr>
          <p:cNvSpPr txBox="1">
            <a:spLocks/>
          </p:cNvSpPr>
          <p:nvPr/>
        </p:nvSpPr>
        <p:spPr>
          <a:xfrm>
            <a:off x="8267700" y="2222499"/>
            <a:ext cx="3505200" cy="241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b="1" i="0" kern="1200">
                <a:solidFill>
                  <a:schemeClr val="tx2"/>
                </a:solidFill>
                <a:latin typeface="Inter Black" panose="02000503000000020004" pitchFamily="2" charset="0"/>
                <a:ea typeface="Inter Black" panose="02000503000000020004" pitchFamily="2" charset="0"/>
                <a:cs typeface="+mj-cs"/>
              </a:defRPr>
            </a:lvl1pPr>
          </a:lstStyle>
          <a:p>
            <a:pPr>
              <a:lnSpc>
                <a:spcPts val="4000"/>
              </a:lnSpc>
            </a:pPr>
            <a:r>
              <a:rPr lang="fr-CA" sz="3200" dirty="0">
                <a:solidFill>
                  <a:schemeClr val="bg1"/>
                </a:solidFill>
                <a:latin typeface="Inter Medium" panose="02000503000000020004" pitchFamily="2" charset="0"/>
                <a:ea typeface="Inter Medium" panose="02000503000000020004" pitchFamily="2" charset="0"/>
              </a:rPr>
              <a:t>Ajustement</a:t>
            </a:r>
          </a:p>
          <a:p>
            <a:pPr>
              <a:lnSpc>
                <a:spcPts val="4000"/>
              </a:lnSpc>
            </a:pPr>
            <a:r>
              <a:rPr lang="fr-CA" sz="3200" dirty="0">
                <a:solidFill>
                  <a:schemeClr val="bg1"/>
                </a:solidFill>
                <a:latin typeface="Inter Medium" panose="02000503000000020004" pitchFamily="2" charset="0"/>
                <a:ea typeface="Inter Medium" panose="02000503000000020004" pitchFamily="2" charset="0"/>
              </a:rPr>
              <a:t>du casque</a:t>
            </a:r>
            <a:endParaRPr lang="en-US" sz="3200" dirty="0">
              <a:solidFill>
                <a:schemeClr val="bg1"/>
              </a:solidFill>
              <a:latin typeface="Inter Medium" panose="02000503000000020004" pitchFamily="2" charset="0"/>
              <a:ea typeface="Inter Medium" panose="02000503000000020004" pitchFamily="2" charset="0"/>
            </a:endParaRPr>
          </a:p>
        </p:txBody>
      </p:sp>
      <p:pic>
        <p:nvPicPr>
          <p:cNvPr id="13" name="Picture 12">
            <a:extLst>
              <a:ext uri="{FF2B5EF4-FFF2-40B4-BE49-F238E27FC236}">
                <a16:creationId xmlns:a16="http://schemas.microsoft.com/office/drawing/2014/main" id="{913E64DE-82E3-CEFF-ECCF-37B4C867A902}"/>
              </a:ext>
            </a:extLst>
          </p:cNvPr>
          <p:cNvPicPr>
            <a:picLocks noChangeAspect="1"/>
          </p:cNvPicPr>
          <p:nvPr/>
        </p:nvPicPr>
        <p:blipFill>
          <a:blip r:embed="rId3"/>
          <a:srcRect/>
          <a:stretch/>
        </p:blipFill>
        <p:spPr>
          <a:xfrm>
            <a:off x="407118" y="2335893"/>
            <a:ext cx="7022381" cy="2186213"/>
          </a:xfrm>
          <a:prstGeom prst="rect">
            <a:avLst/>
          </a:prstGeom>
        </p:spPr>
      </p:pic>
    </p:spTree>
    <p:extLst>
      <p:ext uri="{BB962C8B-B14F-4D97-AF65-F5344CB8AC3E}">
        <p14:creationId xmlns:p14="http://schemas.microsoft.com/office/powerpoint/2010/main" val="2628110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28CF1D62-D712-95D1-4109-0249F17698FB}"/>
              </a:ext>
            </a:extLst>
          </p:cNvPr>
          <p:cNvSpPr/>
          <p:nvPr/>
        </p:nvSpPr>
        <p:spPr>
          <a:xfrm>
            <a:off x="336550" y="336550"/>
            <a:ext cx="11518900" cy="6184900"/>
          </a:xfrm>
          <a:prstGeom prst="roundRect">
            <a:avLst>
              <a:gd name="adj" fmla="val 7632"/>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lumMod val="40000"/>
                  <a:lumOff val="60000"/>
                </a:schemeClr>
              </a:solidFill>
            </a:endParaRPr>
          </a:p>
        </p:txBody>
      </p:sp>
      <p:sp>
        <p:nvSpPr>
          <p:cNvPr id="10" name="Rounded Rectangle 9">
            <a:extLst>
              <a:ext uri="{FF2B5EF4-FFF2-40B4-BE49-F238E27FC236}">
                <a16:creationId xmlns:a16="http://schemas.microsoft.com/office/drawing/2014/main" id="{F88EBE82-95D4-E249-50FE-0E835FCD4661}"/>
              </a:ext>
            </a:extLst>
          </p:cNvPr>
          <p:cNvSpPr/>
          <p:nvPr/>
        </p:nvSpPr>
        <p:spPr>
          <a:xfrm>
            <a:off x="838200" y="825500"/>
            <a:ext cx="2540000" cy="749300"/>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a:extLst>
              <a:ext uri="{FF2B5EF4-FFF2-40B4-BE49-F238E27FC236}">
                <a16:creationId xmlns:a16="http://schemas.microsoft.com/office/drawing/2014/main" id="{AFB48802-D8A8-EB4C-B39B-1E3EF147C9B6}"/>
              </a:ext>
            </a:extLst>
          </p:cNvPr>
          <p:cNvSpPr txBox="1">
            <a:spLocks/>
          </p:cNvSpPr>
          <p:nvPr/>
        </p:nvSpPr>
        <p:spPr>
          <a:xfrm>
            <a:off x="974725" y="944959"/>
            <a:ext cx="2266950" cy="4087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chemeClr val="tx2"/>
                </a:solidFill>
                <a:latin typeface="Inter Black" panose="02000503000000020004" pitchFamily="2" charset="0"/>
                <a:ea typeface="Inter Black" panose="02000503000000020004" pitchFamily="2"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accent2"/>
                </a:solidFill>
                <a:latin typeface="Inter Medium" panose="02000503000000020004" pitchFamily="2" charset="0"/>
                <a:ea typeface="Inter Medium" panose="02000503000000020004" pitchFamily="2" charset="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Inter Medium" panose="02000503000000020004" pitchFamily="2" charset="0"/>
                <a:ea typeface="Inter Medium" panose="02000503000000020004" pitchFamily="2" charset="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Inter Medium" panose="02000503000000020004" pitchFamily="2" charset="0"/>
                <a:ea typeface="Inter Medium" panose="02000503000000020004" pitchFamily="2" charset="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Inter Medium" panose="02000503000000020004" pitchFamily="2" charset="0"/>
                <a:ea typeface="Inter Medium" panose="02000503000000020004" pitchFamily="2"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CA" sz="3200" dirty="0">
                <a:solidFill>
                  <a:schemeClr val="tx1"/>
                </a:solidFill>
                <a:latin typeface="Inter SemiBold" panose="02000503000000020004" pitchFamily="2" charset="0"/>
                <a:ea typeface="Inter SemiBold" panose="02000503000000020004" pitchFamily="2" charset="0"/>
              </a:rPr>
              <a:t>Section 2</a:t>
            </a:r>
            <a:endParaRPr lang="en-US" sz="3200" dirty="0">
              <a:solidFill>
                <a:schemeClr val="tx1"/>
              </a:solidFill>
              <a:latin typeface="Inter SemiBold" panose="02000503000000020004" pitchFamily="2" charset="0"/>
              <a:ea typeface="Inter SemiBold" panose="02000503000000020004" pitchFamily="2" charset="0"/>
            </a:endParaRPr>
          </a:p>
        </p:txBody>
      </p:sp>
      <p:sp>
        <p:nvSpPr>
          <p:cNvPr id="2" name="Title 1">
            <a:extLst>
              <a:ext uri="{FF2B5EF4-FFF2-40B4-BE49-F238E27FC236}">
                <a16:creationId xmlns:a16="http://schemas.microsoft.com/office/drawing/2014/main" id="{D832C1D2-20E7-E458-A962-4664EC20DB8B}"/>
              </a:ext>
            </a:extLst>
          </p:cNvPr>
          <p:cNvSpPr txBox="1">
            <a:spLocks/>
          </p:cNvSpPr>
          <p:nvPr/>
        </p:nvSpPr>
        <p:spPr>
          <a:xfrm>
            <a:off x="838200" y="1574800"/>
            <a:ext cx="8654935" cy="3258578"/>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b="0" i="0" kern="1200">
                <a:solidFill>
                  <a:schemeClr val="tx2"/>
                </a:solidFill>
                <a:latin typeface="Inter Medium" panose="02000503000000020004" pitchFamily="2" charset="0"/>
                <a:ea typeface="Inter Medium" panose="02000503000000020004" pitchFamily="2" charset="0"/>
                <a:cs typeface="+mj-cs"/>
              </a:defRPr>
            </a:lvl1pPr>
          </a:lstStyle>
          <a:p>
            <a:pPr>
              <a:lnSpc>
                <a:spcPct val="100000"/>
              </a:lnSpc>
            </a:pPr>
            <a:r>
              <a:rPr lang="fr-CA" sz="7200" b="1" dirty="0">
                <a:latin typeface="Inter SemiBold" panose="02000503000000020004" pitchFamily="2" charset="0"/>
                <a:ea typeface="Inter SemiBold" panose="02000503000000020004" pitchFamily="2" charset="0"/>
              </a:rPr>
              <a:t>Sur la route</a:t>
            </a:r>
            <a:br>
              <a:rPr lang="en-CA" sz="7200" b="1" dirty="0">
                <a:latin typeface="Inter Black" panose="02000503000000020004" pitchFamily="2" charset="0"/>
                <a:ea typeface="Inter Black" panose="02000503000000020004" pitchFamily="2" charset="0"/>
              </a:rPr>
            </a:br>
            <a:r>
              <a:rPr lang="fr-CA" sz="3200" dirty="0"/>
              <a:t>Signalisation </a:t>
            </a:r>
            <a:endParaRPr lang="en-US" sz="3200" dirty="0"/>
          </a:p>
        </p:txBody>
      </p:sp>
      <p:sp>
        <p:nvSpPr>
          <p:cNvPr id="3" name="Title 1">
            <a:extLst>
              <a:ext uri="{FF2B5EF4-FFF2-40B4-BE49-F238E27FC236}">
                <a16:creationId xmlns:a16="http://schemas.microsoft.com/office/drawing/2014/main" id="{19AE1EAE-82DF-380F-3DF1-28C7611A71BC}"/>
              </a:ext>
            </a:extLst>
          </p:cNvPr>
          <p:cNvSpPr txBox="1">
            <a:spLocks/>
          </p:cNvSpPr>
          <p:nvPr/>
        </p:nvSpPr>
        <p:spPr>
          <a:xfrm>
            <a:off x="838200" y="3918989"/>
            <a:ext cx="8654935" cy="2298931"/>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sz="6000" b="0" i="0" kern="1200">
                <a:solidFill>
                  <a:schemeClr val="tx2"/>
                </a:solidFill>
                <a:latin typeface="Inter Medium" panose="02000503000000020004" pitchFamily="2" charset="0"/>
                <a:ea typeface="Inter Medium" panose="02000503000000020004" pitchFamily="2" charset="0"/>
                <a:cs typeface="+mj-cs"/>
              </a:defRPr>
            </a:lvl1pPr>
          </a:lstStyle>
          <a:p>
            <a:pPr marL="342900" indent="-342900" algn="l">
              <a:lnSpc>
                <a:spcPct val="150000"/>
              </a:lnSpc>
              <a:buFont typeface="Arial" panose="020B0604020202020204" pitchFamily="34" charset="0"/>
              <a:buChar char="•"/>
            </a:pPr>
            <a:r>
              <a:rPr lang="fr-CA" sz="2000" dirty="0">
                <a:latin typeface="Inter Medium" panose="02000503000000020004" pitchFamily="2" charset="0"/>
                <a:ea typeface="Inter Medium" panose="02000503000000020004" pitchFamily="2" charset="0"/>
              </a:rPr>
              <a:t>Règles de circulation</a:t>
            </a:r>
            <a:endParaRPr lang="en-CA" sz="2000" dirty="0">
              <a:latin typeface="Inter Medium" panose="02000503000000020004" pitchFamily="2" charset="0"/>
              <a:ea typeface="Inter Medium" panose="02000503000000020004" pitchFamily="2" charset="0"/>
            </a:endParaRPr>
          </a:p>
        </p:txBody>
      </p:sp>
      <p:pic>
        <p:nvPicPr>
          <p:cNvPr id="14" name="Picture 13">
            <a:extLst>
              <a:ext uri="{FF2B5EF4-FFF2-40B4-BE49-F238E27FC236}">
                <a16:creationId xmlns:a16="http://schemas.microsoft.com/office/drawing/2014/main" id="{EB272972-82E3-7506-DBD0-CABF63853F29}"/>
              </a:ext>
            </a:extLst>
          </p:cNvPr>
          <p:cNvPicPr>
            <a:picLocks noChangeAspect="1"/>
          </p:cNvPicPr>
          <p:nvPr/>
        </p:nvPicPr>
        <p:blipFill>
          <a:blip r:embed="rId3"/>
          <a:stretch>
            <a:fillRect/>
          </a:stretch>
        </p:blipFill>
        <p:spPr>
          <a:xfrm>
            <a:off x="6277585" y="1712422"/>
            <a:ext cx="5766083" cy="5162203"/>
          </a:xfrm>
          <a:prstGeom prst="rect">
            <a:avLst/>
          </a:prstGeom>
        </p:spPr>
      </p:pic>
    </p:spTree>
    <p:extLst>
      <p:ext uri="{BB962C8B-B14F-4D97-AF65-F5344CB8AC3E}">
        <p14:creationId xmlns:p14="http://schemas.microsoft.com/office/powerpoint/2010/main" val="634934803"/>
      </p:ext>
    </p:extLst>
  </p:cSld>
  <p:clrMapOvr>
    <a:masterClrMapping/>
  </p:clrMapOvr>
</p:sld>
</file>

<file path=ppt/theme/theme1.xml><?xml version="1.0" encoding="utf-8"?>
<a:theme xmlns:a="http://schemas.openxmlformats.org/drawingml/2006/main" name="Office Theme">
  <a:themeElements>
    <a:clrScheme name="Custom 10">
      <a:dk1>
        <a:srgbClr val="000000"/>
      </a:dk1>
      <a:lt1>
        <a:srgbClr val="FFFFFF"/>
      </a:lt1>
      <a:dk2>
        <a:srgbClr val="005169"/>
      </a:dk2>
      <a:lt2>
        <a:srgbClr val="E3A024"/>
      </a:lt2>
      <a:accent1>
        <a:srgbClr val="E34126"/>
      </a:accent1>
      <a:accent2>
        <a:srgbClr val="811428"/>
      </a:accent2>
      <a:accent3>
        <a:srgbClr val="56D8BF"/>
      </a:accent3>
      <a:accent4>
        <a:srgbClr val="F9B5AB"/>
      </a:accent4>
      <a:accent5>
        <a:srgbClr val="447FC1"/>
      </a:accent5>
      <a:accent6>
        <a:srgbClr val="27615D"/>
      </a:accent6>
      <a:hlink>
        <a:srgbClr val="447FC1"/>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rmAutofit fontScale="97500"/>
      </a:bodyPr>
      <a:lstStyle>
        <a:defPPr algn="l">
          <a:defRPr sz="3200" b="1" dirty="0">
            <a:solidFill>
              <a:schemeClr val="bg1"/>
            </a:solidFill>
            <a:latin typeface="Inter Black" panose="02000503000000020004" pitchFamily="2" charset="0"/>
            <a:ea typeface="Inter Black" panose="02000503000000020004" pitchFamily="2"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84e4fc2-a2f2-417a-9c4c-f9801e14a2df}" enabled="1" method="Standard" siteId="{4df32e45-efd8-40c1-93ea-d0041b95d83b}" contentBits="0" removed="0"/>
</clbl:labelList>
</file>

<file path=docProps/app.xml><?xml version="1.0" encoding="utf-8"?>
<Properties xmlns="http://schemas.openxmlformats.org/officeDocument/2006/extended-properties" xmlns:vt="http://schemas.openxmlformats.org/officeDocument/2006/docPropsVTypes">
  <Template/>
  <TotalTime>2146</TotalTime>
  <Words>1154</Words>
  <Application>Microsoft Macintosh PowerPoint</Application>
  <PresentationFormat>Widescreen</PresentationFormat>
  <Paragraphs>173</Paragraphs>
  <Slides>28</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Aptos</vt:lpstr>
      <vt:lpstr>Arial</vt:lpstr>
      <vt:lpstr>Calibri</vt:lpstr>
      <vt:lpstr>Inter Black</vt:lpstr>
      <vt:lpstr>Inter Medium</vt:lpstr>
      <vt:lpstr>Inter SemiBold</vt:lpstr>
      <vt:lpstr>Office Theme</vt:lpstr>
      <vt:lpstr>Présentation pour l’animation de l’activité</vt:lpstr>
      <vt:lpstr>Avant le départ Les vérifications et  les ajustements d’un vélo</vt:lpstr>
      <vt:lpstr>Vérification des pneus</vt:lpstr>
      <vt:lpstr>Ajustement du guidon</vt:lpstr>
      <vt:lpstr>Ajustement de la selle</vt:lpstr>
      <vt:lpstr>Vérification des freins</vt:lpstr>
      <vt:lpstr>Vérification des équipements de visibilité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 règles de circulation</vt:lpstr>
      <vt:lpstr>PowerPoint Presentation</vt:lpstr>
      <vt:lpstr>Les règles de circulation</vt:lpstr>
      <vt:lpstr>Les règles de circulation</vt:lpstr>
      <vt:lpstr>PowerPoint Presentation</vt:lpstr>
      <vt:lpstr>Protection des autres usagers  et principe de prudence </vt:lpstr>
      <vt:lpstr>L’emportiérage</vt:lpstr>
      <vt:lpstr>Les intersections</vt:lpstr>
      <vt:lpstr>PowerPoint Presentation</vt:lpstr>
      <vt:lpstr>PowerPoint Presentation</vt:lpstr>
      <vt:lpstr>Félicitations!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Génivélo – Présentation visuelle</dc:title>
  <dc:subject> Cette présentation visuelle accompagne le Guide d’animation de Génivélo.</dc:subject>
  <dc:creator>Société de l’assurance automobile du Québec</dc:creator>
  <cp:keywords>Génivélo, guide, animation, sécurité à vélo, signalisation, règles, circulation, visuels, dangers</cp:keywords>
  <dc:description/>
  <cp:lastModifiedBy>Guy Asselin</cp:lastModifiedBy>
  <cp:revision>140</cp:revision>
  <dcterms:created xsi:type="dcterms:W3CDTF">2026-03-12T17:44:53Z</dcterms:created>
  <dcterms:modified xsi:type="dcterms:W3CDTF">2026-07-13T19:30:15Z</dcterms:modified>
  <cp:category/>
</cp:coreProperties>
</file>